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sldIdLst>
    <p:sldId id="492" r:id="rId2"/>
    <p:sldId id="491" r:id="rId3"/>
    <p:sldId id="500" r:id="rId4"/>
    <p:sldId id="523" r:id="rId5"/>
    <p:sldId id="52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jpeg>
</file>

<file path=ppt/media/image11.png>
</file>

<file path=ppt/media/image12.jpeg>
</file>

<file path=ppt/media/image13.jpeg>
</file>

<file path=ppt/media/image131.png>
</file>

<file path=ppt/media/image14.png>
</file>

<file path=ppt/media/image141.png>
</file>

<file path=ppt/media/image2.png>
</file>

<file path=ppt/media/image3.png>
</file>

<file path=ppt/media/image32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9407C5-9A0C-4632-AD1D-8B9CBF2C5C34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FF1CF7-5FF4-4B8F-8839-A445A07D3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940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20320F-E784-47D6-853F-922EBC0E4A5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9777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low noise, there are certain design choices that you want, from first-principles:</a:t>
            </a:r>
          </a:p>
          <a:p>
            <a:pPr marL="171450" indent="-171450">
              <a:buFontTx/>
              <a:buChar char="-"/>
            </a:pPr>
            <a:r>
              <a:rPr lang="en-US" dirty="0"/>
              <a:t>Low tip speed</a:t>
            </a:r>
          </a:p>
          <a:p>
            <a:pPr marL="171450" indent="-171450">
              <a:buFontTx/>
              <a:buChar char="-"/>
            </a:pPr>
            <a:r>
              <a:rPr lang="en-US" dirty="0"/>
              <a:t>High solidity</a:t>
            </a:r>
          </a:p>
          <a:p>
            <a:pPr marL="171450" indent="-171450">
              <a:buFontTx/>
              <a:buChar char="-"/>
            </a:pPr>
            <a:r>
              <a:rPr lang="en-US" dirty="0"/>
              <a:t>Low disk loading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(ideally) odd number of blades</a:t>
            </a:r>
          </a:p>
          <a:p>
            <a:endParaRPr lang="en-US" dirty="0"/>
          </a:p>
          <a:p>
            <a:r>
              <a:rPr lang="en-US" dirty="0"/>
              <a:t>For example: Beta DOES NOT HAVE THE OPTION of going to a 3-blade configuration, since their concept relies on blade locking in a low-drag configuration for cruise – no amount of blade shape optimization will change that fundamental limit.</a:t>
            </a:r>
          </a:p>
          <a:p>
            <a:endParaRPr lang="en-US" dirty="0"/>
          </a:p>
          <a:p>
            <a:r>
              <a:rPr lang="en-US" dirty="0"/>
              <a:t>https://www.sec.gov/Archives/edgar/data/1819848/000119312521092808/d59889d425.htm</a:t>
            </a:r>
          </a:p>
          <a:p>
            <a:endParaRPr lang="en-US" dirty="0"/>
          </a:p>
          <a:p>
            <a:r>
              <a:rPr lang="en-US" dirty="0"/>
              <a:t>Conceptual Design of the Joby S2 Electric VTOL PAV</a:t>
            </a:r>
          </a:p>
          <a:p>
            <a:r>
              <a:rPr lang="en-US" dirty="0"/>
              <a:t>https://www.jobyaviation.com/S2ConceptualDesign(AIAA).pdf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20320F-E784-47D6-853F-922EBC0E4A5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5414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20320F-E784-47D6-853F-922EBC0E4A5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38776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20320F-E784-47D6-853F-922EBC0E4A5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86278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EE51D-125C-4890-ABF8-23FEF5C0D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11460928" cy="5287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6383F-C643-4737-8346-CBC35E26F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11/23/2023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FBD2D-3A5E-464A-A2B0-935758F4F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842C3-201F-4D86-A1BD-1ABC3CCF1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001284BF-DCA7-4265-911A-5336053F6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4" y="144304"/>
            <a:ext cx="11339453" cy="491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Add Title…</a:t>
            </a:r>
          </a:p>
        </p:txBody>
      </p:sp>
    </p:spTree>
    <p:extLst>
      <p:ext uri="{BB962C8B-B14F-4D97-AF65-F5344CB8AC3E}">
        <p14:creationId xmlns:p14="http://schemas.microsoft.com/office/powerpoint/2010/main" val="3154000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EE51D-125C-4890-ABF8-23FEF5C0D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5649323" cy="5287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6383F-C643-4737-8346-CBC35E26F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11/23/2023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FBD2D-3A5E-464A-A2B0-935758F4F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842C3-201F-4D86-A1BD-1ABC3CCF1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001284BF-DCA7-4265-911A-5336053F6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4" y="144304"/>
            <a:ext cx="11339453" cy="491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Add Title…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4B12602-9E50-4AB5-BF91-CF2EE1F421E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173794" y="924796"/>
            <a:ext cx="5649323" cy="5287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92254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479568-B3F1-487F-8620-39DAC1AF5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BC264-0D24-4F44-A22C-358876747868}" type="datetime1">
              <a:rPr lang="en-US" smtClean="0"/>
              <a:t>11/23/2023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1A96F6-E1C8-47F0-8BAF-137B4BEBA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F70060-86F0-404F-87EE-9908FC26B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D03D335-5AF7-400C-A7D0-7EF7C01829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272" y="1648981"/>
            <a:ext cx="5530719" cy="454306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72F9991-479D-43A6-B438-A11E6B48BE3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35011" y="1648981"/>
            <a:ext cx="5530719" cy="4531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58B8CE7-A0E8-41DC-9314-1235AE71FFA6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163086"/>
            <a:ext cx="0" cy="502896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CECC1964-6AE7-4E79-8553-7393A4808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4" y="144304"/>
            <a:ext cx="11339453" cy="491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Add Title…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16297C9-6CF1-4E4B-A6DB-B37BABDDD4E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25581" y="995363"/>
            <a:ext cx="5530719" cy="454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u="sng"/>
            </a:lvl1pPr>
          </a:lstStyle>
          <a:p>
            <a:pPr lvl="0"/>
            <a:r>
              <a:rPr lang="en-US" dirty="0"/>
              <a:t>Title 1…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415E35DF-D801-4CAE-BF1F-A6B28FEB1AE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35010" y="995363"/>
            <a:ext cx="5530719" cy="454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u="sng"/>
            </a:lvl1pPr>
          </a:lstStyle>
          <a:p>
            <a:pPr lvl="0"/>
            <a:r>
              <a:rPr lang="en-US" dirty="0"/>
              <a:t>Title 2…</a:t>
            </a:r>
          </a:p>
        </p:txBody>
      </p:sp>
    </p:spTree>
    <p:extLst>
      <p:ext uri="{BB962C8B-B14F-4D97-AF65-F5344CB8AC3E}">
        <p14:creationId xmlns:p14="http://schemas.microsoft.com/office/powerpoint/2010/main" val="4245731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EE51D-125C-4890-ABF8-23FEF5C0D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11460928" cy="64655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6383F-C643-4737-8346-CBC35E26F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11/23/2023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FBD2D-3A5E-464A-A2B0-935758F4F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842C3-201F-4D86-A1BD-1ABC3CCF1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001284BF-DCA7-4265-911A-5336053F6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4" y="144304"/>
            <a:ext cx="11339453" cy="491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Add Title…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463B2E5-B5FD-4B63-B9D3-BFD4A5DA78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72873" y="1472679"/>
            <a:ext cx="5568633" cy="48758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50000"/>
              </a:schemeClr>
            </a:solidFill>
          </a:ln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74862BF5-65C3-417E-9D05-9DAFD338EA7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38781" y="1472678"/>
            <a:ext cx="5568633" cy="48758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50000"/>
              </a:schemeClr>
            </a:solidFill>
          </a:ln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54607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EE51D-125C-4890-ABF8-23FEF5C0D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11460928" cy="64655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6383F-C643-4737-8346-CBC35E26F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11/23/2023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FBD2D-3A5E-464A-A2B0-935758F4F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842C3-201F-4D86-A1BD-1ABC3CCF1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001284BF-DCA7-4265-911A-5336053F6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4" y="144304"/>
            <a:ext cx="11339453" cy="491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Add Title…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4D046ED-379D-4BF6-A94F-D303ADF4EB2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72874" y="1472679"/>
            <a:ext cx="3660558" cy="487589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50000"/>
              </a:schemeClr>
            </a:solidFill>
          </a:ln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241D4CA2-AF4C-4930-915F-E6AACCEFB0C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59865" y="1472678"/>
            <a:ext cx="3660558" cy="487589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accent2">
                <a:lumMod val="50000"/>
              </a:schemeClr>
            </a:solidFill>
          </a:ln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0">
            <a:extLst>
              <a:ext uri="{FF2B5EF4-FFF2-40B4-BE49-F238E27FC236}">
                <a16:creationId xmlns:a16="http://schemas.microsoft.com/office/drawing/2014/main" id="{3C197D54-D701-4521-BB7F-DB8DA62912D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246856" y="1472678"/>
            <a:ext cx="3660558" cy="48758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30381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EE51D-125C-4890-ABF8-23FEF5C0D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3" y="924796"/>
            <a:ext cx="11460928" cy="64655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6383F-C643-4737-8346-CBC35E26F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30239-924C-43B1-AE4C-F8C51C96A1FC}" type="datetime1">
              <a:rPr lang="en-US" smtClean="0"/>
              <a:t>11/23/2023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FBD2D-3A5E-464A-A2B0-935758F4F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842C3-201F-4D86-A1BD-1ABC3CCF1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4FF59-E917-45B2-BF6D-2D6762FCD35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001284BF-DCA7-4265-911A-5336053F6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4" y="144304"/>
            <a:ext cx="11339453" cy="491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Add Title…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463B2E5-B5FD-4B63-B9D3-BFD4A5DA78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72873" y="1472679"/>
            <a:ext cx="5568633" cy="23092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50000"/>
              </a:schemeClr>
            </a:solidFill>
          </a:ln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10">
            <a:extLst>
              <a:ext uri="{FF2B5EF4-FFF2-40B4-BE49-F238E27FC236}">
                <a16:creationId xmlns:a16="http://schemas.microsoft.com/office/drawing/2014/main" id="{74862BF5-65C3-417E-9D05-9DAFD338EA7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38781" y="1472678"/>
            <a:ext cx="5568633" cy="230920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accent3">
                <a:lumMod val="50000"/>
              </a:schemeClr>
            </a:solidFill>
          </a:ln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0BEF2C2-8B6A-479C-BD03-384E20A0CDDE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272873" y="4039741"/>
            <a:ext cx="5568633" cy="230920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>
                <a:lumMod val="50000"/>
              </a:schemeClr>
            </a:solidFill>
          </a:ln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334B65B3-9F26-4C2D-AD8E-0D3E90404BE9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338781" y="4039740"/>
            <a:ext cx="5568633" cy="23092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50000"/>
              </a:schemeClr>
            </a:solidFill>
          </a:ln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92876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551ECF1-9C0A-4A5F-8401-105D87B9B3C0}"/>
              </a:ext>
            </a:extLst>
          </p:cNvPr>
          <p:cNvSpPr/>
          <p:nvPr userDrawn="1"/>
        </p:nvSpPr>
        <p:spPr>
          <a:xfrm>
            <a:off x="-1276" y="1"/>
            <a:ext cx="12192000" cy="78049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D7D698-A211-4D8C-9B0D-D40B2D465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74" y="144304"/>
            <a:ext cx="11339453" cy="491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Add Title…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975971-D578-4D72-9DFE-95644758D9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6272" y="6356349"/>
            <a:ext cx="11959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EBC264-0D24-4F44-A22C-358876747868}" type="datetime1">
              <a:rPr lang="en-US" smtClean="0"/>
              <a:t>11/23/2023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7C88C-6D99-4DB8-99F2-1E55CB574C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752281" y="6356350"/>
            <a:ext cx="8684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Peter Sharpe, MIT AeroAstro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7D766F-FFD5-4E1D-A6AE-6CAF2897A9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69802" y="6356349"/>
            <a:ext cx="11959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4FF59-E917-45B2-BF6D-2D6762FCD3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196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41.png"/><Relationship Id="rId10" Type="http://schemas.openxmlformats.org/officeDocument/2006/relationships/image" Target="../media/image131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2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AE36BE73-0098-4C1F-BE17-3522A6586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2" y="924796"/>
            <a:ext cx="11396845" cy="1307416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/>
              <a:t>Reason 1: &gt;80% of the performance of the final design is determined by early-stage design decisions</a:t>
            </a:r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4268D3-56A3-43CC-B631-79B6F6ACF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330239-924C-43B1-AE4C-F8C51C96A1FC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6FBA16-2875-4316-BC0F-23F60D07D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1A15FE-B38F-497C-A84A-DB4AD7471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7F4FF59-E917-45B2-BF6D-2D6762FCD3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9F327A3-6514-4983-8199-753B984B5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Focus on Conceptual-Stage Optimization?</a:t>
            </a:r>
          </a:p>
        </p:txBody>
      </p:sp>
      <p:sp>
        <p:nvSpPr>
          <p:cNvPr id="20" name="Content Placeholder 14">
            <a:extLst>
              <a:ext uri="{FF2B5EF4-FFF2-40B4-BE49-F238E27FC236}">
                <a16:creationId xmlns:a16="http://schemas.microsoft.com/office/drawing/2014/main" id="{1F515AAC-CC7D-4936-900F-2167B54AA127}"/>
              </a:ext>
            </a:extLst>
          </p:cNvPr>
          <p:cNvSpPr txBox="1">
            <a:spLocks/>
          </p:cNvSpPr>
          <p:nvPr/>
        </p:nvSpPr>
        <p:spPr>
          <a:xfrm>
            <a:off x="426272" y="1927479"/>
            <a:ext cx="11339453" cy="442109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Example: Transport Aircraft Fuel Burn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465D19-3216-4884-91BF-1AE9D2FF5E5F}"/>
              </a:ext>
            </a:extLst>
          </p:cNvPr>
          <p:cNvSpPr txBox="1"/>
          <p:nvPr/>
        </p:nvSpPr>
        <p:spPr>
          <a:xfrm>
            <a:off x="663387" y="2447365"/>
            <a:ext cx="58890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86C0">
                    <a:lumMod val="75000"/>
                  </a:srgb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Most design opportunities can’t be captured later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Passenger loading: one of many disciplines not typically considered during conceptual design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4A4CA07-8C17-4351-9BD1-F7091CAB1026}"/>
              </a:ext>
            </a:extLst>
          </p:cNvPr>
          <p:cNvGrpSpPr/>
          <p:nvPr/>
        </p:nvGrpSpPr>
        <p:grpSpPr>
          <a:xfrm>
            <a:off x="7459683" y="2028442"/>
            <a:ext cx="4503841" cy="3687548"/>
            <a:chOff x="1476233" y="1407245"/>
            <a:chExt cx="6323128" cy="5177100"/>
          </a:xfrm>
        </p:grpSpPr>
        <p:grpSp>
          <p:nvGrpSpPr>
            <p:cNvPr id="23" name="object 4">
              <a:extLst>
                <a:ext uri="{FF2B5EF4-FFF2-40B4-BE49-F238E27FC236}">
                  <a16:creationId xmlns:a16="http://schemas.microsoft.com/office/drawing/2014/main" id="{35ADA850-E982-42E8-825A-B1C3980FB62D}"/>
                </a:ext>
              </a:extLst>
            </p:cNvPr>
            <p:cNvGrpSpPr/>
            <p:nvPr/>
          </p:nvGrpSpPr>
          <p:grpSpPr>
            <a:xfrm>
              <a:off x="1766898" y="1591512"/>
              <a:ext cx="5617660" cy="4932682"/>
              <a:chOff x="1766898" y="1591512"/>
              <a:chExt cx="5617660" cy="4932682"/>
            </a:xfrm>
          </p:grpSpPr>
          <p:sp>
            <p:nvSpPr>
              <p:cNvPr id="48" name="object 5">
                <a:extLst>
                  <a:ext uri="{FF2B5EF4-FFF2-40B4-BE49-F238E27FC236}">
                    <a16:creationId xmlns:a16="http://schemas.microsoft.com/office/drawing/2014/main" id="{60245BAC-2FF4-4A3B-9166-2F096966F30A}"/>
                  </a:ext>
                </a:extLst>
              </p:cNvPr>
              <p:cNvSpPr/>
              <p:nvPr/>
            </p:nvSpPr>
            <p:spPr>
              <a:xfrm>
                <a:off x="2040912" y="1591512"/>
                <a:ext cx="0" cy="4658360"/>
              </a:xfrm>
              <a:custGeom>
                <a:avLst/>
                <a:gdLst/>
                <a:ahLst/>
                <a:cxnLst/>
                <a:rect l="l" t="t" r="r" b="b"/>
                <a:pathLst>
                  <a:path h="4658360">
                    <a:moveTo>
                      <a:pt x="0" y="4658211"/>
                    </a:moveTo>
                    <a:lnTo>
                      <a:pt x="0" y="0"/>
                    </a:lnTo>
                  </a:path>
                </a:pathLst>
              </a:custGeom>
              <a:ln w="3175">
                <a:solidFill>
                  <a:srgbClr val="B63E37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49" name="object 6">
                <a:extLst>
                  <a:ext uri="{FF2B5EF4-FFF2-40B4-BE49-F238E27FC236}">
                    <a16:creationId xmlns:a16="http://schemas.microsoft.com/office/drawing/2014/main" id="{EF2992A2-26F3-4380-BD5F-1FD4C7B4F9F9}"/>
                  </a:ext>
                </a:extLst>
              </p:cNvPr>
              <p:cNvSpPr/>
              <p:nvPr/>
            </p:nvSpPr>
            <p:spPr>
              <a:xfrm>
                <a:off x="2019505" y="1591513"/>
                <a:ext cx="43180" cy="77470"/>
              </a:xfrm>
              <a:custGeom>
                <a:avLst/>
                <a:gdLst/>
                <a:ahLst/>
                <a:cxnLst/>
                <a:rect l="l" t="t" r="r" b="b"/>
                <a:pathLst>
                  <a:path w="43180" h="77469">
                    <a:moveTo>
                      <a:pt x="21407" y="0"/>
                    </a:moveTo>
                    <a:lnTo>
                      <a:pt x="0" y="77063"/>
                    </a:lnTo>
                    <a:lnTo>
                      <a:pt x="42814" y="77063"/>
                    </a:lnTo>
                    <a:lnTo>
                      <a:pt x="21407" y="0"/>
                    </a:lnTo>
                    <a:close/>
                  </a:path>
                </a:pathLst>
              </a:custGeom>
              <a:solidFill>
                <a:srgbClr val="B63E37"/>
              </a:solidFill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50" name="object 7">
                <a:extLst>
                  <a:ext uri="{FF2B5EF4-FFF2-40B4-BE49-F238E27FC236}">
                    <a16:creationId xmlns:a16="http://schemas.microsoft.com/office/drawing/2014/main" id="{BB40C7DA-7622-4370-A5F0-03BBE7AA6827}"/>
                  </a:ext>
                </a:extLst>
              </p:cNvPr>
              <p:cNvSpPr/>
              <p:nvPr/>
            </p:nvSpPr>
            <p:spPr>
              <a:xfrm>
                <a:off x="2019505" y="1591512"/>
                <a:ext cx="43180" cy="77470"/>
              </a:xfrm>
              <a:custGeom>
                <a:avLst/>
                <a:gdLst/>
                <a:ahLst/>
                <a:cxnLst/>
                <a:rect l="l" t="t" r="r" b="b"/>
                <a:pathLst>
                  <a:path w="43180" h="77469">
                    <a:moveTo>
                      <a:pt x="0" y="77063"/>
                    </a:moveTo>
                    <a:lnTo>
                      <a:pt x="21407" y="0"/>
                    </a:lnTo>
                    <a:lnTo>
                      <a:pt x="42814" y="77063"/>
                    </a:lnTo>
                  </a:path>
                </a:pathLst>
              </a:custGeom>
              <a:ln w="3175">
                <a:solidFill>
                  <a:srgbClr val="B63E37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51" name="object 8">
                <a:extLst>
                  <a:ext uri="{FF2B5EF4-FFF2-40B4-BE49-F238E27FC236}">
                    <a16:creationId xmlns:a16="http://schemas.microsoft.com/office/drawing/2014/main" id="{CB6944E3-1062-487D-B9E3-4AD65E7F745B}"/>
                  </a:ext>
                </a:extLst>
              </p:cNvPr>
              <p:cNvSpPr/>
              <p:nvPr/>
            </p:nvSpPr>
            <p:spPr>
              <a:xfrm>
                <a:off x="2040912" y="6249723"/>
                <a:ext cx="5343525" cy="0"/>
              </a:xfrm>
              <a:custGeom>
                <a:avLst/>
                <a:gdLst/>
                <a:ahLst/>
                <a:cxnLst/>
                <a:rect l="l" t="t" r="r" b="b"/>
                <a:pathLst>
                  <a:path w="5343525">
                    <a:moveTo>
                      <a:pt x="0" y="0"/>
                    </a:moveTo>
                    <a:lnTo>
                      <a:pt x="5343239" y="0"/>
                    </a:lnTo>
                  </a:path>
                </a:pathLst>
              </a:custGeom>
              <a:ln w="3175">
                <a:solidFill>
                  <a:srgbClr val="0A31FF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52" name="object 9">
                <a:extLst>
                  <a:ext uri="{FF2B5EF4-FFF2-40B4-BE49-F238E27FC236}">
                    <a16:creationId xmlns:a16="http://schemas.microsoft.com/office/drawing/2014/main" id="{EA02C417-8C99-409B-957D-6B50C4216864}"/>
                  </a:ext>
                </a:extLst>
              </p:cNvPr>
              <p:cNvSpPr/>
              <p:nvPr/>
            </p:nvSpPr>
            <p:spPr>
              <a:xfrm>
                <a:off x="7307087" y="6228316"/>
                <a:ext cx="77470" cy="43180"/>
              </a:xfrm>
              <a:custGeom>
                <a:avLst/>
                <a:gdLst/>
                <a:ahLst/>
                <a:cxnLst/>
                <a:rect l="l" t="t" r="r" b="b"/>
                <a:pathLst>
                  <a:path w="77470" h="43179">
                    <a:moveTo>
                      <a:pt x="0" y="0"/>
                    </a:moveTo>
                    <a:lnTo>
                      <a:pt x="0" y="42814"/>
                    </a:lnTo>
                    <a:lnTo>
                      <a:pt x="77063" y="2140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A31FF"/>
              </a:solidFill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53" name="object 10">
                <a:extLst>
                  <a:ext uri="{FF2B5EF4-FFF2-40B4-BE49-F238E27FC236}">
                    <a16:creationId xmlns:a16="http://schemas.microsoft.com/office/drawing/2014/main" id="{B24C11EB-B392-4880-9613-4C9736B135A6}"/>
                  </a:ext>
                </a:extLst>
              </p:cNvPr>
              <p:cNvSpPr/>
              <p:nvPr/>
            </p:nvSpPr>
            <p:spPr>
              <a:xfrm>
                <a:off x="7307088" y="6228316"/>
                <a:ext cx="77470" cy="43180"/>
              </a:xfrm>
              <a:custGeom>
                <a:avLst/>
                <a:gdLst/>
                <a:ahLst/>
                <a:cxnLst/>
                <a:rect l="l" t="t" r="r" b="b"/>
                <a:pathLst>
                  <a:path w="77470" h="43179">
                    <a:moveTo>
                      <a:pt x="0" y="0"/>
                    </a:moveTo>
                    <a:lnTo>
                      <a:pt x="77063" y="21407"/>
                    </a:lnTo>
                    <a:lnTo>
                      <a:pt x="0" y="42814"/>
                    </a:lnTo>
                  </a:path>
                </a:pathLst>
              </a:custGeom>
              <a:ln w="3175">
                <a:solidFill>
                  <a:srgbClr val="0A31FF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54" name="object 11">
                <a:extLst>
                  <a:ext uri="{FF2B5EF4-FFF2-40B4-BE49-F238E27FC236}">
                    <a16:creationId xmlns:a16="http://schemas.microsoft.com/office/drawing/2014/main" id="{3672FBB4-4679-4DC1-AA20-04002F2E6DB7}"/>
                  </a:ext>
                </a:extLst>
              </p:cNvPr>
              <p:cNvSpPr/>
              <p:nvPr/>
            </p:nvSpPr>
            <p:spPr>
              <a:xfrm>
                <a:off x="3140868" y="1922041"/>
                <a:ext cx="3373754" cy="3373754"/>
              </a:xfrm>
              <a:custGeom>
                <a:avLst/>
                <a:gdLst/>
                <a:ahLst/>
                <a:cxnLst/>
                <a:rect l="l" t="t" r="r" b="b"/>
                <a:pathLst>
                  <a:path w="3373754" h="3373754">
                    <a:moveTo>
                      <a:pt x="754196" y="2728088"/>
                    </a:moveTo>
                    <a:lnTo>
                      <a:pt x="802737" y="2676669"/>
                    </a:lnTo>
                    <a:lnTo>
                      <a:pt x="844518" y="2626688"/>
                    </a:lnTo>
                    <a:lnTo>
                      <a:pt x="878558" y="2579782"/>
                    </a:lnTo>
                    <a:lnTo>
                      <a:pt x="903875" y="2537586"/>
                    </a:lnTo>
                    <a:lnTo>
                      <a:pt x="919489" y="2501737"/>
                    </a:lnTo>
                    <a:lnTo>
                      <a:pt x="924418" y="2473868"/>
                    </a:lnTo>
                    <a:lnTo>
                      <a:pt x="917681" y="2455617"/>
                    </a:lnTo>
                    <a:lnTo>
                      <a:pt x="899429" y="2448880"/>
                    </a:lnTo>
                    <a:lnTo>
                      <a:pt x="871559" y="2453809"/>
                    </a:lnTo>
                    <a:lnTo>
                      <a:pt x="835708" y="2469423"/>
                    </a:lnTo>
                    <a:lnTo>
                      <a:pt x="793512" y="2494740"/>
                    </a:lnTo>
                    <a:lnTo>
                      <a:pt x="746605" y="2528780"/>
                    </a:lnTo>
                    <a:lnTo>
                      <a:pt x="696626" y="2570561"/>
                    </a:lnTo>
                    <a:lnTo>
                      <a:pt x="645210" y="2619102"/>
                    </a:lnTo>
                    <a:lnTo>
                      <a:pt x="596669" y="2670521"/>
                    </a:lnTo>
                    <a:lnTo>
                      <a:pt x="554888" y="2720502"/>
                    </a:lnTo>
                    <a:lnTo>
                      <a:pt x="520848" y="2767408"/>
                    </a:lnTo>
                    <a:lnTo>
                      <a:pt x="495530" y="2809604"/>
                    </a:lnTo>
                    <a:lnTo>
                      <a:pt x="479917" y="2845453"/>
                    </a:lnTo>
                    <a:lnTo>
                      <a:pt x="474988" y="2873322"/>
                    </a:lnTo>
                    <a:lnTo>
                      <a:pt x="481725" y="2891573"/>
                    </a:lnTo>
                    <a:lnTo>
                      <a:pt x="499976" y="2898310"/>
                    </a:lnTo>
                    <a:lnTo>
                      <a:pt x="527845" y="2893381"/>
                    </a:lnTo>
                    <a:lnTo>
                      <a:pt x="563694" y="2877767"/>
                    </a:lnTo>
                    <a:lnTo>
                      <a:pt x="605890" y="2852450"/>
                    </a:lnTo>
                    <a:lnTo>
                      <a:pt x="652796" y="2818410"/>
                    </a:lnTo>
                    <a:lnTo>
                      <a:pt x="702776" y="2776629"/>
                    </a:lnTo>
                    <a:lnTo>
                      <a:pt x="754196" y="2728088"/>
                    </a:lnTo>
                    <a:close/>
                  </a:path>
                  <a:path w="3373754" h="3373754">
                    <a:moveTo>
                      <a:pt x="899515" y="2703867"/>
                    </a:moveTo>
                    <a:lnTo>
                      <a:pt x="948320" y="2653711"/>
                    </a:lnTo>
                    <a:lnTo>
                      <a:pt x="994279" y="2603795"/>
                    </a:lnTo>
                    <a:lnTo>
                      <a:pt x="1037185" y="2554467"/>
                    </a:lnTo>
                    <a:lnTo>
                      <a:pt x="1076830" y="2506072"/>
                    </a:lnTo>
                    <a:lnTo>
                      <a:pt x="1113008" y="2458960"/>
                    </a:lnTo>
                    <a:lnTo>
                      <a:pt x="1145512" y="2413476"/>
                    </a:lnTo>
                    <a:lnTo>
                      <a:pt x="1174135" y="2369969"/>
                    </a:lnTo>
                    <a:lnTo>
                      <a:pt x="1198671" y="2328784"/>
                    </a:lnTo>
                    <a:lnTo>
                      <a:pt x="1218912" y="2290270"/>
                    </a:lnTo>
                    <a:lnTo>
                      <a:pt x="1234651" y="2254774"/>
                    </a:lnTo>
                    <a:lnTo>
                      <a:pt x="1251797" y="2194224"/>
                    </a:lnTo>
                    <a:lnTo>
                      <a:pt x="1252791" y="2169865"/>
                    </a:lnTo>
                    <a:lnTo>
                      <a:pt x="1248456" y="2149912"/>
                    </a:lnTo>
                    <a:lnTo>
                      <a:pt x="1238584" y="2134714"/>
                    </a:lnTo>
                    <a:lnTo>
                      <a:pt x="1223386" y="2124842"/>
                    </a:lnTo>
                    <a:lnTo>
                      <a:pt x="1203433" y="2120507"/>
                    </a:lnTo>
                    <a:lnTo>
                      <a:pt x="1179073" y="2121500"/>
                    </a:lnTo>
                    <a:lnTo>
                      <a:pt x="1118524" y="2138647"/>
                    </a:lnTo>
                    <a:lnTo>
                      <a:pt x="1083028" y="2154386"/>
                    </a:lnTo>
                    <a:lnTo>
                      <a:pt x="1044514" y="2174627"/>
                    </a:lnTo>
                    <a:lnTo>
                      <a:pt x="1003329" y="2199162"/>
                    </a:lnTo>
                    <a:lnTo>
                      <a:pt x="959822" y="2227786"/>
                    </a:lnTo>
                    <a:lnTo>
                      <a:pt x="914338" y="2260290"/>
                    </a:lnTo>
                    <a:lnTo>
                      <a:pt x="867225" y="2296468"/>
                    </a:lnTo>
                    <a:lnTo>
                      <a:pt x="818831" y="2336113"/>
                    </a:lnTo>
                    <a:lnTo>
                      <a:pt x="769503" y="2379019"/>
                    </a:lnTo>
                    <a:lnTo>
                      <a:pt x="719587" y="2424978"/>
                    </a:lnTo>
                    <a:lnTo>
                      <a:pt x="669431" y="2473783"/>
                    </a:lnTo>
                    <a:lnTo>
                      <a:pt x="620624" y="2523939"/>
                    </a:lnTo>
                    <a:lnTo>
                      <a:pt x="574663" y="2573855"/>
                    </a:lnTo>
                    <a:lnTo>
                      <a:pt x="531757" y="2623183"/>
                    </a:lnTo>
                    <a:lnTo>
                      <a:pt x="492111" y="2671578"/>
                    </a:lnTo>
                    <a:lnTo>
                      <a:pt x="455933" y="2718691"/>
                    </a:lnTo>
                    <a:lnTo>
                      <a:pt x="423428" y="2764175"/>
                    </a:lnTo>
                    <a:lnTo>
                      <a:pt x="394805" y="2807683"/>
                    </a:lnTo>
                    <a:lnTo>
                      <a:pt x="370270" y="2848867"/>
                    </a:lnTo>
                    <a:lnTo>
                      <a:pt x="350029" y="2887382"/>
                    </a:lnTo>
                    <a:lnTo>
                      <a:pt x="334290" y="2922879"/>
                    </a:lnTo>
                    <a:lnTo>
                      <a:pt x="317142" y="2983431"/>
                    </a:lnTo>
                    <a:lnTo>
                      <a:pt x="316148" y="3007792"/>
                    </a:lnTo>
                    <a:lnTo>
                      <a:pt x="320482" y="3027746"/>
                    </a:lnTo>
                    <a:lnTo>
                      <a:pt x="330351" y="3042947"/>
                    </a:lnTo>
                    <a:lnTo>
                      <a:pt x="345552" y="3052816"/>
                    </a:lnTo>
                    <a:lnTo>
                      <a:pt x="365506" y="3057150"/>
                    </a:lnTo>
                    <a:lnTo>
                      <a:pt x="389867" y="3056155"/>
                    </a:lnTo>
                    <a:lnTo>
                      <a:pt x="450419" y="3039006"/>
                    </a:lnTo>
                    <a:lnTo>
                      <a:pt x="485916" y="3023266"/>
                    </a:lnTo>
                    <a:lnTo>
                      <a:pt x="524430" y="3003025"/>
                    </a:lnTo>
                    <a:lnTo>
                      <a:pt x="565615" y="2978489"/>
                    </a:lnTo>
                    <a:lnTo>
                      <a:pt x="609123" y="2949865"/>
                    </a:lnTo>
                    <a:lnTo>
                      <a:pt x="654607" y="2917361"/>
                    </a:lnTo>
                    <a:lnTo>
                      <a:pt x="701720" y="2881182"/>
                    </a:lnTo>
                    <a:lnTo>
                      <a:pt x="750114" y="2841537"/>
                    </a:lnTo>
                    <a:lnTo>
                      <a:pt x="799443" y="2798631"/>
                    </a:lnTo>
                    <a:lnTo>
                      <a:pt x="849359" y="2752672"/>
                    </a:lnTo>
                    <a:lnTo>
                      <a:pt x="899515" y="2703867"/>
                    </a:lnTo>
                    <a:close/>
                  </a:path>
                  <a:path w="3373754" h="3373754">
                    <a:moveTo>
                      <a:pt x="1305193" y="2467728"/>
                    </a:moveTo>
                    <a:lnTo>
                      <a:pt x="1356758" y="2415530"/>
                    </a:lnTo>
                    <a:lnTo>
                      <a:pt x="1406943" y="2363470"/>
                    </a:lnTo>
                    <a:lnTo>
                      <a:pt x="1455687" y="2311642"/>
                    </a:lnTo>
                    <a:lnTo>
                      <a:pt x="1502929" y="2260140"/>
                    </a:lnTo>
                    <a:lnTo>
                      <a:pt x="1548610" y="2209058"/>
                    </a:lnTo>
                    <a:lnTo>
                      <a:pt x="1592669" y="2158490"/>
                    </a:lnTo>
                    <a:lnTo>
                      <a:pt x="1635045" y="2108530"/>
                    </a:lnTo>
                    <a:lnTo>
                      <a:pt x="1675679" y="2059272"/>
                    </a:lnTo>
                    <a:lnTo>
                      <a:pt x="1714511" y="2010811"/>
                    </a:lnTo>
                    <a:lnTo>
                      <a:pt x="1751479" y="1963239"/>
                    </a:lnTo>
                    <a:lnTo>
                      <a:pt x="1786524" y="1916652"/>
                    </a:lnTo>
                    <a:lnTo>
                      <a:pt x="1819585" y="1871144"/>
                    </a:lnTo>
                    <a:lnTo>
                      <a:pt x="1850602" y="1826808"/>
                    </a:lnTo>
                    <a:lnTo>
                      <a:pt x="1879514" y="1783738"/>
                    </a:lnTo>
                    <a:lnTo>
                      <a:pt x="1906262" y="1742029"/>
                    </a:lnTo>
                    <a:lnTo>
                      <a:pt x="1930785" y="1701775"/>
                    </a:lnTo>
                    <a:lnTo>
                      <a:pt x="1953023" y="1663069"/>
                    </a:lnTo>
                    <a:lnTo>
                      <a:pt x="1972915" y="1626006"/>
                    </a:lnTo>
                    <a:lnTo>
                      <a:pt x="1990401" y="1590680"/>
                    </a:lnTo>
                    <a:lnTo>
                      <a:pt x="2017914" y="1525614"/>
                    </a:lnTo>
                    <a:lnTo>
                      <a:pt x="2035079" y="1468624"/>
                    </a:lnTo>
                    <a:lnTo>
                      <a:pt x="2041414" y="1420462"/>
                    </a:lnTo>
                    <a:lnTo>
                      <a:pt x="2040370" y="1399927"/>
                    </a:lnTo>
                    <a:lnTo>
                      <a:pt x="2019665" y="1353633"/>
                    </a:lnTo>
                    <a:lnTo>
                      <a:pt x="1973371" y="1332925"/>
                    </a:lnTo>
                    <a:lnTo>
                      <a:pt x="1952836" y="1331880"/>
                    </a:lnTo>
                    <a:lnTo>
                      <a:pt x="1929906" y="1333664"/>
                    </a:lnTo>
                    <a:lnTo>
                      <a:pt x="1877236" y="1345474"/>
                    </a:lnTo>
                    <a:lnTo>
                      <a:pt x="1816114" y="1367873"/>
                    </a:lnTo>
                    <a:lnTo>
                      <a:pt x="1747292" y="1400379"/>
                    </a:lnTo>
                    <a:lnTo>
                      <a:pt x="1710229" y="1420271"/>
                    </a:lnTo>
                    <a:lnTo>
                      <a:pt x="1671523" y="1442509"/>
                    </a:lnTo>
                    <a:lnTo>
                      <a:pt x="1631269" y="1467032"/>
                    </a:lnTo>
                    <a:lnTo>
                      <a:pt x="1589560" y="1493780"/>
                    </a:lnTo>
                    <a:lnTo>
                      <a:pt x="1546490" y="1522693"/>
                    </a:lnTo>
                    <a:lnTo>
                      <a:pt x="1502154" y="1553710"/>
                    </a:lnTo>
                    <a:lnTo>
                      <a:pt x="1456646" y="1586771"/>
                    </a:lnTo>
                    <a:lnTo>
                      <a:pt x="1410059" y="1621816"/>
                    </a:lnTo>
                    <a:lnTo>
                      <a:pt x="1362487" y="1658785"/>
                    </a:lnTo>
                    <a:lnTo>
                      <a:pt x="1314026" y="1697617"/>
                    </a:lnTo>
                    <a:lnTo>
                      <a:pt x="1264768" y="1738251"/>
                    </a:lnTo>
                    <a:lnTo>
                      <a:pt x="1214808" y="1780628"/>
                    </a:lnTo>
                    <a:lnTo>
                      <a:pt x="1164240" y="1824687"/>
                    </a:lnTo>
                    <a:lnTo>
                      <a:pt x="1113158" y="1870369"/>
                    </a:lnTo>
                    <a:lnTo>
                      <a:pt x="1061656" y="1917611"/>
                    </a:lnTo>
                    <a:lnTo>
                      <a:pt x="1009828" y="1966355"/>
                    </a:lnTo>
                    <a:lnTo>
                      <a:pt x="957768" y="2016539"/>
                    </a:lnTo>
                    <a:lnTo>
                      <a:pt x="905570" y="2068105"/>
                    </a:lnTo>
                    <a:lnTo>
                      <a:pt x="854005" y="2120302"/>
                    </a:lnTo>
                    <a:lnTo>
                      <a:pt x="803820" y="2172362"/>
                    </a:lnTo>
                    <a:lnTo>
                      <a:pt x="755076" y="2224190"/>
                    </a:lnTo>
                    <a:lnTo>
                      <a:pt x="707834" y="2275693"/>
                    </a:lnTo>
                    <a:lnTo>
                      <a:pt x="662153" y="2326775"/>
                    </a:lnTo>
                    <a:lnTo>
                      <a:pt x="618094" y="2377343"/>
                    </a:lnTo>
                    <a:lnTo>
                      <a:pt x="575717" y="2427303"/>
                    </a:lnTo>
                    <a:lnTo>
                      <a:pt x="535082" y="2476561"/>
                    </a:lnTo>
                    <a:lnTo>
                      <a:pt x="496250" y="2525022"/>
                    </a:lnTo>
                    <a:lnTo>
                      <a:pt x="459282" y="2572594"/>
                    </a:lnTo>
                    <a:lnTo>
                      <a:pt x="424237" y="2619181"/>
                    </a:lnTo>
                    <a:lnTo>
                      <a:pt x="391175" y="2664690"/>
                    </a:lnTo>
                    <a:lnTo>
                      <a:pt x="360158" y="2709026"/>
                    </a:lnTo>
                    <a:lnTo>
                      <a:pt x="331245" y="2752096"/>
                    </a:lnTo>
                    <a:lnTo>
                      <a:pt x="304497" y="2793805"/>
                    </a:lnTo>
                    <a:lnTo>
                      <a:pt x="279974" y="2834060"/>
                    </a:lnTo>
                    <a:lnTo>
                      <a:pt x="257736" y="2872766"/>
                    </a:lnTo>
                    <a:lnTo>
                      <a:pt x="237844" y="2909829"/>
                    </a:lnTo>
                    <a:lnTo>
                      <a:pt x="220358" y="2945156"/>
                    </a:lnTo>
                    <a:lnTo>
                      <a:pt x="192845" y="3010223"/>
                    </a:lnTo>
                    <a:lnTo>
                      <a:pt x="175680" y="3067214"/>
                    </a:lnTo>
                    <a:lnTo>
                      <a:pt x="169346" y="3115377"/>
                    </a:lnTo>
                    <a:lnTo>
                      <a:pt x="170391" y="3135913"/>
                    </a:lnTo>
                    <a:lnTo>
                      <a:pt x="191098" y="3182210"/>
                    </a:lnTo>
                    <a:lnTo>
                      <a:pt x="237392" y="3202915"/>
                    </a:lnTo>
                    <a:lnTo>
                      <a:pt x="257927" y="3203959"/>
                    </a:lnTo>
                    <a:lnTo>
                      <a:pt x="280857" y="3202175"/>
                    </a:lnTo>
                    <a:lnTo>
                      <a:pt x="333526" y="3190365"/>
                    </a:lnTo>
                    <a:lnTo>
                      <a:pt x="394648" y="3167965"/>
                    </a:lnTo>
                    <a:lnTo>
                      <a:pt x="463469" y="3135459"/>
                    </a:lnTo>
                    <a:lnTo>
                      <a:pt x="500531" y="3115567"/>
                    </a:lnTo>
                    <a:lnTo>
                      <a:pt x="539237" y="3093329"/>
                    </a:lnTo>
                    <a:lnTo>
                      <a:pt x="579491" y="3068806"/>
                    </a:lnTo>
                    <a:lnTo>
                      <a:pt x="621200" y="3042058"/>
                    </a:lnTo>
                    <a:lnTo>
                      <a:pt x="664269" y="3013145"/>
                    </a:lnTo>
                    <a:lnTo>
                      <a:pt x="708605" y="2982128"/>
                    </a:lnTo>
                    <a:lnTo>
                      <a:pt x="754113" y="2949066"/>
                    </a:lnTo>
                    <a:lnTo>
                      <a:pt x="800700" y="2914021"/>
                    </a:lnTo>
                    <a:lnTo>
                      <a:pt x="848271" y="2877052"/>
                    </a:lnTo>
                    <a:lnTo>
                      <a:pt x="896733" y="2838220"/>
                    </a:lnTo>
                    <a:lnTo>
                      <a:pt x="945991" y="2797586"/>
                    </a:lnTo>
                    <a:lnTo>
                      <a:pt x="995951" y="2755208"/>
                    </a:lnTo>
                    <a:lnTo>
                      <a:pt x="1046520" y="2711149"/>
                    </a:lnTo>
                    <a:lnTo>
                      <a:pt x="1097602" y="2665467"/>
                    </a:lnTo>
                    <a:lnTo>
                      <a:pt x="1149105" y="2618224"/>
                    </a:lnTo>
                    <a:lnTo>
                      <a:pt x="1200934" y="2569480"/>
                    </a:lnTo>
                    <a:lnTo>
                      <a:pt x="1252994" y="2519294"/>
                    </a:lnTo>
                    <a:lnTo>
                      <a:pt x="1305193" y="2467728"/>
                    </a:lnTo>
                    <a:close/>
                  </a:path>
                  <a:path w="3373754" h="3373754">
                    <a:moveTo>
                      <a:pt x="1989388" y="1989395"/>
                    </a:moveTo>
                    <a:lnTo>
                      <a:pt x="2042926" y="1935546"/>
                    </a:lnTo>
                    <a:lnTo>
                      <a:pt x="2095730" y="1881815"/>
                    </a:lnTo>
                    <a:lnTo>
                      <a:pt x="2147778" y="1828233"/>
                    </a:lnTo>
                    <a:lnTo>
                      <a:pt x="2199051" y="1774830"/>
                    </a:lnTo>
                    <a:lnTo>
                      <a:pt x="2249527" y="1721635"/>
                    </a:lnTo>
                    <a:lnTo>
                      <a:pt x="2299184" y="1668681"/>
                    </a:lnTo>
                    <a:lnTo>
                      <a:pt x="2348003" y="1615997"/>
                    </a:lnTo>
                    <a:lnTo>
                      <a:pt x="2395961" y="1563613"/>
                    </a:lnTo>
                    <a:lnTo>
                      <a:pt x="2443038" y="1511560"/>
                    </a:lnTo>
                    <a:lnTo>
                      <a:pt x="2489213" y="1459869"/>
                    </a:lnTo>
                    <a:lnTo>
                      <a:pt x="2534464" y="1408571"/>
                    </a:lnTo>
                    <a:lnTo>
                      <a:pt x="2578771" y="1357694"/>
                    </a:lnTo>
                    <a:lnTo>
                      <a:pt x="2622112" y="1307270"/>
                    </a:lnTo>
                    <a:lnTo>
                      <a:pt x="2664467" y="1257330"/>
                    </a:lnTo>
                    <a:lnTo>
                      <a:pt x="2705814" y="1207904"/>
                    </a:lnTo>
                    <a:lnTo>
                      <a:pt x="2746133" y="1159022"/>
                    </a:lnTo>
                    <a:lnTo>
                      <a:pt x="2785402" y="1110714"/>
                    </a:lnTo>
                    <a:lnTo>
                      <a:pt x="2823600" y="1063012"/>
                    </a:lnTo>
                    <a:lnTo>
                      <a:pt x="2860706" y="1015945"/>
                    </a:lnTo>
                    <a:lnTo>
                      <a:pt x="2896700" y="969544"/>
                    </a:lnTo>
                    <a:lnTo>
                      <a:pt x="2931560" y="923840"/>
                    </a:lnTo>
                    <a:lnTo>
                      <a:pt x="2965265" y="878863"/>
                    </a:lnTo>
                    <a:lnTo>
                      <a:pt x="2997793" y="834643"/>
                    </a:lnTo>
                    <a:lnTo>
                      <a:pt x="3029125" y="791211"/>
                    </a:lnTo>
                    <a:lnTo>
                      <a:pt x="3059239" y="748597"/>
                    </a:lnTo>
                    <a:lnTo>
                      <a:pt x="3088113" y="706832"/>
                    </a:lnTo>
                    <a:lnTo>
                      <a:pt x="3115728" y="665946"/>
                    </a:lnTo>
                    <a:lnTo>
                      <a:pt x="3142061" y="625970"/>
                    </a:lnTo>
                    <a:lnTo>
                      <a:pt x="3167092" y="586934"/>
                    </a:lnTo>
                    <a:lnTo>
                      <a:pt x="3190800" y="548869"/>
                    </a:lnTo>
                    <a:lnTo>
                      <a:pt x="3213163" y="511804"/>
                    </a:lnTo>
                    <a:lnTo>
                      <a:pt x="3234160" y="475771"/>
                    </a:lnTo>
                    <a:lnTo>
                      <a:pt x="3253772" y="440800"/>
                    </a:lnTo>
                    <a:lnTo>
                      <a:pt x="3271975" y="406921"/>
                    </a:lnTo>
                    <a:lnTo>
                      <a:pt x="3304076" y="342562"/>
                    </a:lnTo>
                    <a:lnTo>
                      <a:pt x="3330294" y="282937"/>
                    </a:lnTo>
                    <a:lnTo>
                      <a:pt x="3350461" y="228291"/>
                    </a:lnTo>
                    <a:lnTo>
                      <a:pt x="3364408" y="178867"/>
                    </a:lnTo>
                    <a:lnTo>
                      <a:pt x="3371967" y="134908"/>
                    </a:lnTo>
                    <a:lnTo>
                      <a:pt x="3373298" y="115055"/>
                    </a:lnTo>
                    <a:lnTo>
                      <a:pt x="3372970" y="96659"/>
                    </a:lnTo>
                    <a:lnTo>
                      <a:pt x="3361812" y="50522"/>
                    </a:lnTo>
                    <a:lnTo>
                      <a:pt x="3335037" y="18665"/>
                    </a:lnTo>
                    <a:lnTo>
                      <a:pt x="3293547" y="2338"/>
                    </a:lnTo>
                    <a:lnTo>
                      <a:pt x="3258243" y="0"/>
                    </a:lnTo>
                    <a:lnTo>
                      <a:pt x="3238390" y="1331"/>
                    </a:lnTo>
                    <a:lnTo>
                      <a:pt x="3194431" y="8890"/>
                    </a:lnTo>
                    <a:lnTo>
                      <a:pt x="3145007" y="22837"/>
                    </a:lnTo>
                    <a:lnTo>
                      <a:pt x="3090361" y="43004"/>
                    </a:lnTo>
                    <a:lnTo>
                      <a:pt x="3030736" y="69222"/>
                    </a:lnTo>
                    <a:lnTo>
                      <a:pt x="2966377" y="101322"/>
                    </a:lnTo>
                    <a:lnTo>
                      <a:pt x="2932498" y="119526"/>
                    </a:lnTo>
                    <a:lnTo>
                      <a:pt x="2897527" y="139137"/>
                    </a:lnTo>
                    <a:lnTo>
                      <a:pt x="2861494" y="160135"/>
                    </a:lnTo>
                    <a:lnTo>
                      <a:pt x="2824429" y="182498"/>
                    </a:lnTo>
                    <a:lnTo>
                      <a:pt x="2786364" y="206206"/>
                    </a:lnTo>
                    <a:lnTo>
                      <a:pt x="2747328" y="231237"/>
                    </a:lnTo>
                    <a:lnTo>
                      <a:pt x="2707352" y="257570"/>
                    </a:lnTo>
                    <a:lnTo>
                      <a:pt x="2666466" y="285184"/>
                    </a:lnTo>
                    <a:lnTo>
                      <a:pt x="2624701" y="314059"/>
                    </a:lnTo>
                    <a:lnTo>
                      <a:pt x="2582087" y="344173"/>
                    </a:lnTo>
                    <a:lnTo>
                      <a:pt x="2538655" y="375505"/>
                    </a:lnTo>
                    <a:lnTo>
                      <a:pt x="2494435" y="408033"/>
                    </a:lnTo>
                    <a:lnTo>
                      <a:pt x="2449458" y="441738"/>
                    </a:lnTo>
                    <a:lnTo>
                      <a:pt x="2403754" y="476598"/>
                    </a:lnTo>
                    <a:lnTo>
                      <a:pt x="2357353" y="512592"/>
                    </a:lnTo>
                    <a:lnTo>
                      <a:pt x="2310286" y="549698"/>
                    </a:lnTo>
                    <a:lnTo>
                      <a:pt x="2262584" y="587896"/>
                    </a:lnTo>
                    <a:lnTo>
                      <a:pt x="2214276" y="627165"/>
                    </a:lnTo>
                    <a:lnTo>
                      <a:pt x="2165394" y="667484"/>
                    </a:lnTo>
                    <a:lnTo>
                      <a:pt x="2115968" y="708831"/>
                    </a:lnTo>
                    <a:lnTo>
                      <a:pt x="2066027" y="751186"/>
                    </a:lnTo>
                    <a:lnTo>
                      <a:pt x="2015604" y="794527"/>
                    </a:lnTo>
                    <a:lnTo>
                      <a:pt x="1964727" y="838834"/>
                    </a:lnTo>
                    <a:lnTo>
                      <a:pt x="1913428" y="884085"/>
                    </a:lnTo>
                    <a:lnTo>
                      <a:pt x="1861737" y="930260"/>
                    </a:lnTo>
                    <a:lnTo>
                      <a:pt x="1809685" y="977337"/>
                    </a:lnTo>
                    <a:lnTo>
                      <a:pt x="1757301" y="1025295"/>
                    </a:lnTo>
                    <a:lnTo>
                      <a:pt x="1704617" y="1074113"/>
                    </a:lnTo>
                    <a:lnTo>
                      <a:pt x="1651663" y="1123771"/>
                    </a:lnTo>
                    <a:lnTo>
                      <a:pt x="1598468" y="1174247"/>
                    </a:lnTo>
                    <a:lnTo>
                      <a:pt x="1545065" y="1225520"/>
                    </a:lnTo>
                    <a:lnTo>
                      <a:pt x="1491482" y="1277568"/>
                    </a:lnTo>
                    <a:lnTo>
                      <a:pt x="1437752" y="1330372"/>
                    </a:lnTo>
                    <a:lnTo>
                      <a:pt x="1383903" y="1383910"/>
                    </a:lnTo>
                    <a:lnTo>
                      <a:pt x="1330365" y="1437758"/>
                    </a:lnTo>
                    <a:lnTo>
                      <a:pt x="1277561" y="1491488"/>
                    </a:lnTo>
                    <a:lnTo>
                      <a:pt x="1225513" y="1545070"/>
                    </a:lnTo>
                    <a:lnTo>
                      <a:pt x="1174240" y="1598473"/>
                    </a:lnTo>
                    <a:lnTo>
                      <a:pt x="1123764" y="1651667"/>
                    </a:lnTo>
                    <a:lnTo>
                      <a:pt x="1074107" y="1704621"/>
                    </a:lnTo>
                    <a:lnTo>
                      <a:pt x="1025288" y="1757305"/>
                    </a:lnTo>
                    <a:lnTo>
                      <a:pt x="977330" y="1809688"/>
                    </a:lnTo>
                    <a:lnTo>
                      <a:pt x="930253" y="1861741"/>
                    </a:lnTo>
                    <a:lnTo>
                      <a:pt x="884078" y="1913431"/>
                    </a:lnTo>
                    <a:lnTo>
                      <a:pt x="838827" y="1964730"/>
                    </a:lnTo>
                    <a:lnTo>
                      <a:pt x="794520" y="2015606"/>
                    </a:lnTo>
                    <a:lnTo>
                      <a:pt x="751179" y="2066030"/>
                    </a:lnTo>
                    <a:lnTo>
                      <a:pt x="708824" y="2115970"/>
                    </a:lnTo>
                    <a:lnTo>
                      <a:pt x="667477" y="2165396"/>
                    </a:lnTo>
                    <a:lnTo>
                      <a:pt x="627159" y="2214278"/>
                    </a:lnTo>
                    <a:lnTo>
                      <a:pt x="587890" y="2262586"/>
                    </a:lnTo>
                    <a:lnTo>
                      <a:pt x="549691" y="2310288"/>
                    </a:lnTo>
                    <a:lnTo>
                      <a:pt x="512585" y="2357355"/>
                    </a:lnTo>
                    <a:lnTo>
                      <a:pt x="476592" y="2403756"/>
                    </a:lnTo>
                    <a:lnTo>
                      <a:pt x="441732" y="2449460"/>
                    </a:lnTo>
                    <a:lnTo>
                      <a:pt x="408027" y="2494437"/>
                    </a:lnTo>
                    <a:lnTo>
                      <a:pt x="375498" y="2538657"/>
                    </a:lnTo>
                    <a:lnTo>
                      <a:pt x="344167" y="2582089"/>
                    </a:lnTo>
                    <a:lnTo>
                      <a:pt x="314053" y="2624703"/>
                    </a:lnTo>
                    <a:lnTo>
                      <a:pt x="285179" y="2666468"/>
                    </a:lnTo>
                    <a:lnTo>
                      <a:pt x="257565" y="2707353"/>
                    </a:lnTo>
                    <a:lnTo>
                      <a:pt x="231232" y="2747330"/>
                    </a:lnTo>
                    <a:lnTo>
                      <a:pt x="206201" y="2786366"/>
                    </a:lnTo>
                    <a:lnTo>
                      <a:pt x="182493" y="2824431"/>
                    </a:lnTo>
                    <a:lnTo>
                      <a:pt x="160130" y="2861496"/>
                    </a:lnTo>
                    <a:lnTo>
                      <a:pt x="139133" y="2897529"/>
                    </a:lnTo>
                    <a:lnTo>
                      <a:pt x="119522" y="2932500"/>
                    </a:lnTo>
                    <a:lnTo>
                      <a:pt x="101318" y="2966379"/>
                    </a:lnTo>
                    <a:lnTo>
                      <a:pt x="69218" y="3030738"/>
                    </a:lnTo>
                    <a:lnTo>
                      <a:pt x="43001" y="3090362"/>
                    </a:lnTo>
                    <a:lnTo>
                      <a:pt x="22835" y="3145008"/>
                    </a:lnTo>
                    <a:lnTo>
                      <a:pt x="8889" y="3194431"/>
                    </a:lnTo>
                    <a:lnTo>
                      <a:pt x="1331" y="3238390"/>
                    </a:lnTo>
                    <a:lnTo>
                      <a:pt x="0" y="3258243"/>
                    </a:lnTo>
                    <a:lnTo>
                      <a:pt x="329" y="3276638"/>
                    </a:lnTo>
                    <a:lnTo>
                      <a:pt x="11488" y="3322774"/>
                    </a:lnTo>
                    <a:lnTo>
                      <a:pt x="38264" y="3354630"/>
                    </a:lnTo>
                    <a:lnTo>
                      <a:pt x="79752" y="3370959"/>
                    </a:lnTo>
                    <a:lnTo>
                      <a:pt x="115055" y="3373298"/>
                    </a:lnTo>
                    <a:lnTo>
                      <a:pt x="134908" y="3371967"/>
                    </a:lnTo>
                    <a:lnTo>
                      <a:pt x="178866" y="3364409"/>
                    </a:lnTo>
                    <a:lnTo>
                      <a:pt x="228289" y="3350463"/>
                    </a:lnTo>
                    <a:lnTo>
                      <a:pt x="282934" y="3330297"/>
                    </a:lnTo>
                    <a:lnTo>
                      <a:pt x="342558" y="3304079"/>
                    </a:lnTo>
                    <a:lnTo>
                      <a:pt x="406917" y="3271979"/>
                    </a:lnTo>
                    <a:lnTo>
                      <a:pt x="440795" y="3253776"/>
                    </a:lnTo>
                    <a:lnTo>
                      <a:pt x="475766" y="3234165"/>
                    </a:lnTo>
                    <a:lnTo>
                      <a:pt x="511799" y="3213167"/>
                    </a:lnTo>
                    <a:lnTo>
                      <a:pt x="548864" y="3190804"/>
                    </a:lnTo>
                    <a:lnTo>
                      <a:pt x="586929" y="3167097"/>
                    </a:lnTo>
                    <a:lnTo>
                      <a:pt x="625965" y="3142066"/>
                    </a:lnTo>
                    <a:lnTo>
                      <a:pt x="665941" y="3115733"/>
                    </a:lnTo>
                    <a:lnTo>
                      <a:pt x="706827" y="3088119"/>
                    </a:lnTo>
                    <a:lnTo>
                      <a:pt x="748591" y="3059245"/>
                    </a:lnTo>
                    <a:lnTo>
                      <a:pt x="791205" y="3029131"/>
                    </a:lnTo>
                    <a:lnTo>
                      <a:pt x="834637" y="2997799"/>
                    </a:lnTo>
                    <a:lnTo>
                      <a:pt x="878857" y="2965271"/>
                    </a:lnTo>
                    <a:lnTo>
                      <a:pt x="923834" y="2931566"/>
                    </a:lnTo>
                    <a:lnTo>
                      <a:pt x="969538" y="2896706"/>
                    </a:lnTo>
                    <a:lnTo>
                      <a:pt x="1015939" y="2860713"/>
                    </a:lnTo>
                    <a:lnTo>
                      <a:pt x="1063005" y="2823606"/>
                    </a:lnTo>
                    <a:lnTo>
                      <a:pt x="1110708" y="2785408"/>
                    </a:lnTo>
                    <a:lnTo>
                      <a:pt x="1159015" y="2746139"/>
                    </a:lnTo>
                    <a:lnTo>
                      <a:pt x="1207897" y="2705821"/>
                    </a:lnTo>
                    <a:lnTo>
                      <a:pt x="1257323" y="2664474"/>
                    </a:lnTo>
                    <a:lnTo>
                      <a:pt x="1307264" y="2622119"/>
                    </a:lnTo>
                    <a:lnTo>
                      <a:pt x="1357687" y="2578777"/>
                    </a:lnTo>
                    <a:lnTo>
                      <a:pt x="1408564" y="2534471"/>
                    </a:lnTo>
                    <a:lnTo>
                      <a:pt x="1459863" y="2489219"/>
                    </a:lnTo>
                    <a:lnTo>
                      <a:pt x="1511554" y="2443045"/>
                    </a:lnTo>
                    <a:lnTo>
                      <a:pt x="1563606" y="2395968"/>
                    </a:lnTo>
                    <a:lnTo>
                      <a:pt x="1615990" y="2348010"/>
                    </a:lnTo>
                    <a:lnTo>
                      <a:pt x="1668674" y="2299191"/>
                    </a:lnTo>
                    <a:lnTo>
                      <a:pt x="1721628" y="2249534"/>
                    </a:lnTo>
                    <a:lnTo>
                      <a:pt x="1774823" y="2199058"/>
                    </a:lnTo>
                    <a:lnTo>
                      <a:pt x="1828226" y="2147785"/>
                    </a:lnTo>
                    <a:lnTo>
                      <a:pt x="1881809" y="2095737"/>
                    </a:lnTo>
                    <a:lnTo>
                      <a:pt x="1935539" y="2042933"/>
                    </a:lnTo>
                    <a:lnTo>
                      <a:pt x="1989388" y="1989395"/>
                    </a:lnTo>
                    <a:close/>
                  </a:path>
                </a:pathLst>
              </a:custGeom>
              <a:ln w="8562">
                <a:solidFill>
                  <a:srgbClr val="00B900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55" name="object 12">
                <a:extLst>
                  <a:ext uri="{FF2B5EF4-FFF2-40B4-BE49-F238E27FC236}">
                    <a16:creationId xmlns:a16="http://schemas.microsoft.com/office/drawing/2014/main" id="{DB17FCD2-7E7E-4025-BB25-F9F78DB170FB}"/>
                  </a:ext>
                </a:extLst>
              </p:cNvPr>
              <p:cNvSpPr/>
              <p:nvPr/>
            </p:nvSpPr>
            <p:spPr>
              <a:xfrm>
                <a:off x="4563542" y="3737375"/>
                <a:ext cx="109855" cy="109855"/>
              </a:xfrm>
              <a:custGeom>
                <a:avLst/>
                <a:gdLst/>
                <a:ahLst/>
                <a:cxnLst/>
                <a:rect l="l" t="t" r="r" b="b"/>
                <a:pathLst>
                  <a:path w="109854" h="109854">
                    <a:moveTo>
                      <a:pt x="0" y="0"/>
                    </a:moveTo>
                    <a:lnTo>
                      <a:pt x="109595" y="109606"/>
                    </a:lnTo>
                  </a:path>
                  <a:path w="109854" h="109854">
                    <a:moveTo>
                      <a:pt x="0" y="109606"/>
                    </a:moveTo>
                    <a:lnTo>
                      <a:pt x="109595" y="0"/>
                    </a:lnTo>
                  </a:path>
                </a:pathLst>
              </a:custGeom>
              <a:ln w="17125">
                <a:solidFill>
                  <a:srgbClr val="FF2800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pic>
            <p:nvPicPr>
              <p:cNvPr id="56" name="object 13">
                <a:extLst>
                  <a:ext uri="{FF2B5EF4-FFF2-40B4-BE49-F238E27FC236}">
                    <a16:creationId xmlns:a16="http://schemas.microsoft.com/office/drawing/2014/main" id="{EC42DDCE-5AD2-4387-B73D-ACE81AFCD2A7}"/>
                  </a:ext>
                </a:extLst>
              </p:cNvPr>
              <p:cNvPicPr/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3777604" y="4561260"/>
                <a:ext cx="88778" cy="88778"/>
              </a:xfrm>
              <a:prstGeom prst="rect">
                <a:avLst/>
              </a:prstGeom>
            </p:spPr>
          </p:pic>
          <p:sp>
            <p:nvSpPr>
              <p:cNvPr id="57" name="object 14">
                <a:extLst>
                  <a:ext uri="{FF2B5EF4-FFF2-40B4-BE49-F238E27FC236}">
                    <a16:creationId xmlns:a16="http://schemas.microsoft.com/office/drawing/2014/main" id="{F1FD7ACE-535E-4A47-8EF0-87BB9019184B}"/>
                  </a:ext>
                </a:extLst>
              </p:cNvPr>
              <p:cNvSpPr/>
              <p:nvPr/>
            </p:nvSpPr>
            <p:spPr>
              <a:xfrm>
                <a:off x="1766898" y="3372596"/>
                <a:ext cx="4932680" cy="548640"/>
              </a:xfrm>
              <a:custGeom>
                <a:avLst/>
                <a:gdLst/>
                <a:ahLst/>
                <a:cxnLst/>
                <a:rect l="l" t="t" r="r" b="b"/>
                <a:pathLst>
                  <a:path w="4932680" h="548639">
                    <a:moveTo>
                      <a:pt x="0" y="548025"/>
                    </a:moveTo>
                    <a:lnTo>
                      <a:pt x="4932223" y="548025"/>
                    </a:lnTo>
                    <a:lnTo>
                      <a:pt x="4932223" y="0"/>
                    </a:lnTo>
                    <a:lnTo>
                      <a:pt x="0" y="0"/>
                    </a:lnTo>
                    <a:lnTo>
                      <a:pt x="0" y="548025"/>
                    </a:lnTo>
                    <a:close/>
                  </a:path>
                </a:pathLst>
              </a:custGeom>
              <a:ln w="8562">
                <a:solidFill>
                  <a:srgbClr val="0A31FF"/>
                </a:solidFill>
                <a:prstDash val="lgDash"/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58" name="object 15">
                <a:extLst>
                  <a:ext uri="{FF2B5EF4-FFF2-40B4-BE49-F238E27FC236}">
                    <a16:creationId xmlns:a16="http://schemas.microsoft.com/office/drawing/2014/main" id="{76FACFBE-41E3-4AA3-8E0E-2008372DB26B}"/>
                  </a:ext>
                </a:extLst>
              </p:cNvPr>
              <p:cNvSpPr/>
              <p:nvPr/>
            </p:nvSpPr>
            <p:spPr>
              <a:xfrm>
                <a:off x="4507022" y="1591514"/>
                <a:ext cx="548640" cy="4932680"/>
              </a:xfrm>
              <a:custGeom>
                <a:avLst/>
                <a:gdLst/>
                <a:ahLst/>
                <a:cxnLst/>
                <a:rect l="l" t="t" r="r" b="b"/>
                <a:pathLst>
                  <a:path w="548639" h="4932680">
                    <a:moveTo>
                      <a:pt x="0" y="4932223"/>
                    </a:moveTo>
                    <a:lnTo>
                      <a:pt x="548025" y="4932223"/>
                    </a:lnTo>
                    <a:lnTo>
                      <a:pt x="548025" y="0"/>
                    </a:lnTo>
                    <a:lnTo>
                      <a:pt x="0" y="0"/>
                    </a:lnTo>
                    <a:lnTo>
                      <a:pt x="0" y="4932223"/>
                    </a:lnTo>
                    <a:close/>
                  </a:path>
                </a:pathLst>
              </a:custGeom>
              <a:ln w="8562">
                <a:solidFill>
                  <a:srgbClr val="B63E37"/>
                </a:solidFill>
                <a:prstDash val="lgDash"/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59" name="object 16">
                <a:extLst>
                  <a:ext uri="{FF2B5EF4-FFF2-40B4-BE49-F238E27FC236}">
                    <a16:creationId xmlns:a16="http://schemas.microsoft.com/office/drawing/2014/main" id="{000F5203-89E4-4372-8FBA-5D570BD27C5C}"/>
                  </a:ext>
                </a:extLst>
              </p:cNvPr>
              <p:cNvSpPr/>
              <p:nvPr/>
            </p:nvSpPr>
            <p:spPr>
              <a:xfrm>
                <a:off x="2040912" y="3372591"/>
                <a:ext cx="0" cy="548640"/>
              </a:xfrm>
              <a:custGeom>
                <a:avLst/>
                <a:gdLst/>
                <a:ahLst/>
                <a:cxnLst/>
                <a:rect l="l" t="t" r="r" b="b"/>
                <a:pathLst>
                  <a:path h="548639">
                    <a:moveTo>
                      <a:pt x="0" y="548030"/>
                    </a:moveTo>
                    <a:lnTo>
                      <a:pt x="0" y="0"/>
                    </a:lnTo>
                  </a:path>
                </a:pathLst>
              </a:custGeom>
              <a:ln w="17125">
                <a:solidFill>
                  <a:srgbClr val="B63E37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60" name="object 17">
                <a:extLst>
                  <a:ext uri="{FF2B5EF4-FFF2-40B4-BE49-F238E27FC236}">
                    <a16:creationId xmlns:a16="http://schemas.microsoft.com/office/drawing/2014/main" id="{F409E6C3-F413-4ADC-AB30-BE8426EA6802}"/>
                  </a:ext>
                </a:extLst>
              </p:cNvPr>
              <p:cNvSpPr/>
              <p:nvPr/>
            </p:nvSpPr>
            <p:spPr>
              <a:xfrm>
                <a:off x="2008238" y="3834993"/>
                <a:ext cx="65405" cy="118110"/>
              </a:xfrm>
              <a:custGeom>
                <a:avLst/>
                <a:gdLst/>
                <a:ahLst/>
                <a:cxnLst/>
                <a:rect l="l" t="t" r="r" b="b"/>
                <a:pathLst>
                  <a:path w="65405" h="118110">
                    <a:moveTo>
                      <a:pt x="65344" y="0"/>
                    </a:moveTo>
                    <a:lnTo>
                      <a:pt x="0" y="0"/>
                    </a:lnTo>
                    <a:lnTo>
                      <a:pt x="32674" y="117622"/>
                    </a:lnTo>
                    <a:lnTo>
                      <a:pt x="65344" y="0"/>
                    </a:lnTo>
                    <a:close/>
                  </a:path>
                </a:pathLst>
              </a:custGeom>
              <a:solidFill>
                <a:srgbClr val="B63E37"/>
              </a:solidFill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61" name="object 18">
                <a:extLst>
                  <a:ext uri="{FF2B5EF4-FFF2-40B4-BE49-F238E27FC236}">
                    <a16:creationId xmlns:a16="http://schemas.microsoft.com/office/drawing/2014/main" id="{4AF6CF2B-015F-4A2F-B09A-8DBC71D46F25}"/>
                  </a:ext>
                </a:extLst>
              </p:cNvPr>
              <p:cNvSpPr/>
              <p:nvPr/>
            </p:nvSpPr>
            <p:spPr>
              <a:xfrm>
                <a:off x="2019505" y="3843557"/>
                <a:ext cx="43180" cy="77470"/>
              </a:xfrm>
              <a:custGeom>
                <a:avLst/>
                <a:gdLst/>
                <a:ahLst/>
                <a:cxnLst/>
                <a:rect l="l" t="t" r="r" b="b"/>
                <a:pathLst>
                  <a:path w="43180" h="77470">
                    <a:moveTo>
                      <a:pt x="42814" y="0"/>
                    </a:moveTo>
                    <a:lnTo>
                      <a:pt x="21407" y="77063"/>
                    </a:lnTo>
                    <a:lnTo>
                      <a:pt x="0" y="0"/>
                    </a:lnTo>
                  </a:path>
                </a:pathLst>
              </a:custGeom>
              <a:ln w="17125">
                <a:solidFill>
                  <a:srgbClr val="B63E37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62" name="object 19">
                <a:extLst>
                  <a:ext uri="{FF2B5EF4-FFF2-40B4-BE49-F238E27FC236}">
                    <a16:creationId xmlns:a16="http://schemas.microsoft.com/office/drawing/2014/main" id="{63777463-FED1-4C4C-BDE5-1C80C7C85B63}"/>
                  </a:ext>
                </a:extLst>
              </p:cNvPr>
              <p:cNvSpPr/>
              <p:nvPr/>
            </p:nvSpPr>
            <p:spPr>
              <a:xfrm>
                <a:off x="2008238" y="3340597"/>
                <a:ext cx="65405" cy="118110"/>
              </a:xfrm>
              <a:custGeom>
                <a:avLst/>
                <a:gdLst/>
                <a:ahLst/>
                <a:cxnLst/>
                <a:rect l="l" t="t" r="r" b="b"/>
                <a:pathLst>
                  <a:path w="65405" h="118110">
                    <a:moveTo>
                      <a:pt x="32674" y="0"/>
                    </a:moveTo>
                    <a:lnTo>
                      <a:pt x="0" y="117622"/>
                    </a:lnTo>
                    <a:lnTo>
                      <a:pt x="65344" y="117622"/>
                    </a:lnTo>
                    <a:lnTo>
                      <a:pt x="32674" y="0"/>
                    </a:lnTo>
                    <a:close/>
                  </a:path>
                </a:pathLst>
              </a:custGeom>
              <a:solidFill>
                <a:srgbClr val="B63E37"/>
              </a:solidFill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63" name="object 20">
                <a:extLst>
                  <a:ext uri="{FF2B5EF4-FFF2-40B4-BE49-F238E27FC236}">
                    <a16:creationId xmlns:a16="http://schemas.microsoft.com/office/drawing/2014/main" id="{F09D738C-0FFA-41C3-B87D-140D0F662CCC}"/>
                  </a:ext>
                </a:extLst>
              </p:cNvPr>
              <p:cNvSpPr/>
              <p:nvPr/>
            </p:nvSpPr>
            <p:spPr>
              <a:xfrm>
                <a:off x="2019505" y="3372591"/>
                <a:ext cx="43180" cy="77470"/>
              </a:xfrm>
              <a:custGeom>
                <a:avLst/>
                <a:gdLst/>
                <a:ahLst/>
                <a:cxnLst/>
                <a:rect l="l" t="t" r="r" b="b"/>
                <a:pathLst>
                  <a:path w="43180" h="77470">
                    <a:moveTo>
                      <a:pt x="0" y="77063"/>
                    </a:moveTo>
                    <a:lnTo>
                      <a:pt x="21407" y="0"/>
                    </a:lnTo>
                    <a:lnTo>
                      <a:pt x="42814" y="77063"/>
                    </a:lnTo>
                  </a:path>
                </a:pathLst>
              </a:custGeom>
              <a:ln w="17125">
                <a:solidFill>
                  <a:srgbClr val="B63E37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64" name="object 21">
                <a:extLst>
                  <a:ext uri="{FF2B5EF4-FFF2-40B4-BE49-F238E27FC236}">
                    <a16:creationId xmlns:a16="http://schemas.microsoft.com/office/drawing/2014/main" id="{8BC23E78-AB42-4803-8DDF-EA7387C6852C}"/>
                  </a:ext>
                </a:extLst>
              </p:cNvPr>
              <p:cNvSpPr/>
              <p:nvPr/>
            </p:nvSpPr>
            <p:spPr>
              <a:xfrm>
                <a:off x="4507022" y="6249723"/>
                <a:ext cx="548640" cy="0"/>
              </a:xfrm>
              <a:custGeom>
                <a:avLst/>
                <a:gdLst/>
                <a:ahLst/>
                <a:cxnLst/>
                <a:rect l="l" t="t" r="r" b="b"/>
                <a:pathLst>
                  <a:path w="548639">
                    <a:moveTo>
                      <a:pt x="0" y="0"/>
                    </a:moveTo>
                    <a:lnTo>
                      <a:pt x="548020" y="0"/>
                    </a:lnTo>
                  </a:path>
                </a:pathLst>
              </a:custGeom>
              <a:ln w="17125">
                <a:solidFill>
                  <a:srgbClr val="0A31FF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65" name="object 22">
                <a:extLst>
                  <a:ext uri="{FF2B5EF4-FFF2-40B4-BE49-F238E27FC236}">
                    <a16:creationId xmlns:a16="http://schemas.microsoft.com/office/drawing/2014/main" id="{214EC620-9332-47D3-99F5-B584752A7CF6}"/>
                  </a:ext>
                </a:extLst>
              </p:cNvPr>
              <p:cNvSpPr/>
              <p:nvPr/>
            </p:nvSpPr>
            <p:spPr>
              <a:xfrm>
                <a:off x="4475028" y="6217053"/>
                <a:ext cx="118110" cy="65405"/>
              </a:xfrm>
              <a:custGeom>
                <a:avLst/>
                <a:gdLst/>
                <a:ahLst/>
                <a:cxnLst/>
                <a:rect l="l" t="t" r="r" b="b"/>
                <a:pathLst>
                  <a:path w="118110" h="65404">
                    <a:moveTo>
                      <a:pt x="117622" y="0"/>
                    </a:moveTo>
                    <a:lnTo>
                      <a:pt x="0" y="32669"/>
                    </a:lnTo>
                    <a:lnTo>
                      <a:pt x="117622" y="65344"/>
                    </a:lnTo>
                    <a:lnTo>
                      <a:pt x="117622" y="0"/>
                    </a:lnTo>
                    <a:close/>
                  </a:path>
                </a:pathLst>
              </a:custGeom>
              <a:solidFill>
                <a:srgbClr val="0A31FF"/>
              </a:solidFill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66" name="object 23">
                <a:extLst>
                  <a:ext uri="{FF2B5EF4-FFF2-40B4-BE49-F238E27FC236}">
                    <a16:creationId xmlns:a16="http://schemas.microsoft.com/office/drawing/2014/main" id="{E678DFEF-FA49-48E5-B48F-12355F9E5A56}"/>
                  </a:ext>
                </a:extLst>
              </p:cNvPr>
              <p:cNvSpPr/>
              <p:nvPr/>
            </p:nvSpPr>
            <p:spPr>
              <a:xfrm>
                <a:off x="4507022" y="6228316"/>
                <a:ext cx="77470" cy="43180"/>
              </a:xfrm>
              <a:custGeom>
                <a:avLst/>
                <a:gdLst/>
                <a:ahLst/>
                <a:cxnLst/>
                <a:rect l="l" t="t" r="r" b="b"/>
                <a:pathLst>
                  <a:path w="77470" h="43179">
                    <a:moveTo>
                      <a:pt x="77073" y="42814"/>
                    </a:moveTo>
                    <a:lnTo>
                      <a:pt x="0" y="21407"/>
                    </a:lnTo>
                    <a:lnTo>
                      <a:pt x="77073" y="0"/>
                    </a:lnTo>
                  </a:path>
                </a:pathLst>
              </a:custGeom>
              <a:ln w="17125">
                <a:solidFill>
                  <a:srgbClr val="0A31FF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67" name="object 24">
                <a:extLst>
                  <a:ext uri="{FF2B5EF4-FFF2-40B4-BE49-F238E27FC236}">
                    <a16:creationId xmlns:a16="http://schemas.microsoft.com/office/drawing/2014/main" id="{FFB97BB3-E5C0-4B45-BBDE-8512860EEA5C}"/>
                  </a:ext>
                </a:extLst>
              </p:cNvPr>
              <p:cNvSpPr/>
              <p:nvPr/>
            </p:nvSpPr>
            <p:spPr>
              <a:xfrm>
                <a:off x="4969423" y="6217053"/>
                <a:ext cx="118110" cy="65405"/>
              </a:xfrm>
              <a:custGeom>
                <a:avLst/>
                <a:gdLst/>
                <a:ahLst/>
                <a:cxnLst/>
                <a:rect l="l" t="t" r="r" b="b"/>
                <a:pathLst>
                  <a:path w="118110" h="65404">
                    <a:moveTo>
                      <a:pt x="0" y="0"/>
                    </a:moveTo>
                    <a:lnTo>
                      <a:pt x="0" y="65344"/>
                    </a:lnTo>
                    <a:lnTo>
                      <a:pt x="117622" y="3266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A31FF"/>
              </a:solidFill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68" name="object 25">
                <a:extLst>
                  <a:ext uri="{FF2B5EF4-FFF2-40B4-BE49-F238E27FC236}">
                    <a16:creationId xmlns:a16="http://schemas.microsoft.com/office/drawing/2014/main" id="{CB3769DE-8CBC-4BEB-9CF4-4ED1BFDB673F}"/>
                  </a:ext>
                </a:extLst>
              </p:cNvPr>
              <p:cNvSpPr/>
              <p:nvPr/>
            </p:nvSpPr>
            <p:spPr>
              <a:xfrm>
                <a:off x="4977978" y="6228316"/>
                <a:ext cx="77470" cy="43180"/>
              </a:xfrm>
              <a:custGeom>
                <a:avLst/>
                <a:gdLst/>
                <a:ahLst/>
                <a:cxnLst/>
                <a:rect l="l" t="t" r="r" b="b"/>
                <a:pathLst>
                  <a:path w="77470" h="43179">
                    <a:moveTo>
                      <a:pt x="0" y="0"/>
                    </a:moveTo>
                    <a:lnTo>
                      <a:pt x="77063" y="21407"/>
                    </a:lnTo>
                    <a:lnTo>
                      <a:pt x="0" y="42814"/>
                    </a:lnTo>
                  </a:path>
                </a:pathLst>
              </a:custGeom>
              <a:ln w="17125">
                <a:solidFill>
                  <a:srgbClr val="0A31FF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pic>
            <p:nvPicPr>
              <p:cNvPr id="69" name="object 26">
                <a:extLst>
                  <a:ext uri="{FF2B5EF4-FFF2-40B4-BE49-F238E27FC236}">
                    <a16:creationId xmlns:a16="http://schemas.microsoft.com/office/drawing/2014/main" id="{B10A5E9C-C0F1-4E32-8E3B-0374AA73382F}"/>
                  </a:ext>
                </a:extLst>
              </p:cNvPr>
              <p:cNvPicPr/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4258701" y="2002525"/>
                <a:ext cx="248320" cy="128452"/>
              </a:xfrm>
              <a:prstGeom prst="rect">
                <a:avLst/>
              </a:prstGeom>
            </p:spPr>
          </p:pic>
          <p:sp>
            <p:nvSpPr>
              <p:cNvPr id="70" name="object 27">
                <a:extLst>
                  <a:ext uri="{FF2B5EF4-FFF2-40B4-BE49-F238E27FC236}">
                    <a16:creationId xmlns:a16="http://schemas.microsoft.com/office/drawing/2014/main" id="{4292182C-7C97-4AA0-BAEA-F586FDEFB13A}"/>
                  </a:ext>
                </a:extLst>
              </p:cNvPr>
              <p:cNvSpPr/>
              <p:nvPr/>
            </p:nvSpPr>
            <p:spPr>
              <a:xfrm>
                <a:off x="5982691" y="3912056"/>
                <a:ext cx="160020" cy="291465"/>
              </a:xfrm>
              <a:custGeom>
                <a:avLst/>
                <a:gdLst/>
                <a:ahLst/>
                <a:cxnLst/>
                <a:rect l="l" t="t" r="r" b="b"/>
                <a:pathLst>
                  <a:path w="160020" h="291464">
                    <a:moveTo>
                      <a:pt x="159847" y="291134"/>
                    </a:moveTo>
                    <a:lnTo>
                      <a:pt x="159222" y="291112"/>
                    </a:lnTo>
                    <a:lnTo>
                      <a:pt x="154852" y="290957"/>
                    </a:lnTo>
                    <a:lnTo>
                      <a:pt x="142989" y="290534"/>
                    </a:lnTo>
                    <a:lnTo>
                      <a:pt x="84293" y="288127"/>
                    </a:lnTo>
                    <a:lnTo>
                      <a:pt x="44955" y="284538"/>
                    </a:lnTo>
                    <a:lnTo>
                      <a:pt x="0" y="265450"/>
                    </a:lnTo>
                    <a:lnTo>
                      <a:pt x="12866" y="247363"/>
                    </a:lnTo>
                    <a:lnTo>
                      <a:pt x="42993" y="223525"/>
                    </a:lnTo>
                    <a:lnTo>
                      <a:pt x="77671" y="194604"/>
                    </a:lnTo>
                    <a:lnTo>
                      <a:pt x="104190" y="161269"/>
                    </a:lnTo>
                    <a:lnTo>
                      <a:pt x="113065" y="124674"/>
                    </a:lnTo>
                    <a:lnTo>
                      <a:pt x="107755" y="87947"/>
                    </a:lnTo>
                    <a:lnTo>
                      <a:pt x="94953" y="54699"/>
                    </a:lnTo>
                    <a:lnTo>
                      <a:pt x="81351" y="28539"/>
                    </a:lnTo>
                    <a:lnTo>
                      <a:pt x="72276" y="12040"/>
                    </a:lnTo>
                    <a:lnTo>
                      <a:pt x="67616" y="3567"/>
                    </a:lnTo>
                    <a:lnTo>
                      <a:pt x="65899" y="445"/>
                    </a:lnTo>
                    <a:lnTo>
                      <a:pt x="65653" y="0"/>
                    </a:lnTo>
                  </a:path>
                </a:pathLst>
              </a:custGeom>
              <a:ln w="3175">
                <a:solidFill>
                  <a:srgbClr val="0A31FF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71" name="object 28">
                <a:extLst>
                  <a:ext uri="{FF2B5EF4-FFF2-40B4-BE49-F238E27FC236}">
                    <a16:creationId xmlns:a16="http://schemas.microsoft.com/office/drawing/2014/main" id="{3F0950B9-8664-4C9D-BA79-99ADCC6CFD4F}"/>
                  </a:ext>
                </a:extLst>
              </p:cNvPr>
              <p:cNvSpPr/>
              <p:nvPr/>
            </p:nvSpPr>
            <p:spPr>
              <a:xfrm>
                <a:off x="2659206" y="5504748"/>
                <a:ext cx="477998" cy="450668"/>
              </a:xfrm>
              <a:custGeom>
                <a:avLst/>
                <a:gdLst/>
                <a:ahLst/>
                <a:cxnLst/>
                <a:rect l="l" t="t" r="r" b="b"/>
                <a:pathLst>
                  <a:path w="211455" h="308610">
                    <a:moveTo>
                      <a:pt x="211216" y="308269"/>
                    </a:moveTo>
                    <a:lnTo>
                      <a:pt x="210458" y="308269"/>
                    </a:lnTo>
                    <a:lnTo>
                      <a:pt x="205150" y="308269"/>
                    </a:lnTo>
                    <a:lnTo>
                      <a:pt x="190745" y="308269"/>
                    </a:lnTo>
                    <a:lnTo>
                      <a:pt x="162692" y="308269"/>
                    </a:lnTo>
                    <a:lnTo>
                      <a:pt x="119207" y="307957"/>
                    </a:lnTo>
                    <a:lnTo>
                      <a:pt x="69569" y="305771"/>
                    </a:lnTo>
                    <a:lnTo>
                      <a:pt x="25819" y="299839"/>
                    </a:lnTo>
                    <a:lnTo>
                      <a:pt x="0" y="288286"/>
                    </a:lnTo>
                    <a:lnTo>
                      <a:pt x="554" y="269690"/>
                    </a:lnTo>
                    <a:lnTo>
                      <a:pt x="21579" y="244403"/>
                    </a:lnTo>
                    <a:lnTo>
                      <a:pt x="53578" y="213229"/>
                    </a:lnTo>
                    <a:lnTo>
                      <a:pt x="87050" y="176971"/>
                    </a:lnTo>
                    <a:lnTo>
                      <a:pt x="114253" y="136965"/>
                    </a:lnTo>
                    <a:lnTo>
                      <a:pt x="134500" y="96693"/>
                    </a:lnTo>
                    <a:lnTo>
                      <a:pt x="148861" y="60167"/>
                    </a:lnTo>
                    <a:lnTo>
                      <a:pt x="164184" y="13247"/>
                    </a:lnTo>
                    <a:lnTo>
                      <a:pt x="167152" y="3925"/>
                    </a:lnTo>
                    <a:lnTo>
                      <a:pt x="168245" y="490"/>
                    </a:lnTo>
                    <a:lnTo>
                      <a:pt x="168402" y="0"/>
                    </a:lnTo>
                  </a:path>
                </a:pathLst>
              </a:custGeom>
              <a:ln w="3175">
                <a:solidFill>
                  <a:srgbClr val="00B900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</p:grpSp>
        <p:sp>
          <p:nvSpPr>
            <p:cNvPr id="24" name="object 29">
              <a:extLst>
                <a:ext uri="{FF2B5EF4-FFF2-40B4-BE49-F238E27FC236}">
                  <a16:creationId xmlns:a16="http://schemas.microsoft.com/office/drawing/2014/main" id="{AFFE29D9-EBDA-493A-8488-6084FBFE2387}"/>
                </a:ext>
              </a:extLst>
            </p:cNvPr>
            <p:cNvSpPr txBox="1"/>
            <p:nvPr/>
          </p:nvSpPr>
          <p:spPr>
            <a:xfrm>
              <a:off x="3001528" y="5675314"/>
              <a:ext cx="1729708" cy="569832"/>
            </a:xfrm>
            <a:prstGeom prst="rect">
              <a:avLst/>
            </a:prstGeom>
          </p:spPr>
          <p:txBody>
            <a:bodyPr vert="horz" wrap="square" lIns="0" tIns="46355" rIns="0" bIns="0" rtlCol="0">
              <a:spAutoFit/>
            </a:bodyPr>
            <a:lstStyle/>
            <a:p>
              <a:pPr marL="94615" marR="5080" lvl="0" indent="-95250" algn="l" defTabSz="914400" rtl="0" eaLnBrk="1" fontAlgn="auto" latinLnBrk="0" hangingPunct="1">
                <a:lnSpc>
                  <a:spcPts val="1350"/>
                </a:lnSpc>
                <a:spcBef>
                  <a:spcPts val="36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00B9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fuel</a:t>
              </a:r>
              <a:r>
                <a:rPr kumimoji="0" sz="1350" b="0" i="0" u="none" strike="noStrike" kern="1200" cap="none" spc="345" normalizeH="0" baseline="0" noProof="0" dirty="0">
                  <a:ln>
                    <a:noFill/>
                  </a:ln>
                  <a:solidFill>
                    <a:srgbClr val="00B9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sz="1350" b="0" i="0" u="none" strike="noStrike" kern="1200" cap="none" spc="-10" normalizeH="0" baseline="0" noProof="0" dirty="0">
                  <a:ln>
                    <a:noFill/>
                  </a:ln>
                  <a:solidFill>
                    <a:srgbClr val="00B9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economy isocontours</a:t>
              </a:r>
              <a:endParaRPr kumimoji="0" sz="13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5" name="object 30">
              <a:extLst>
                <a:ext uri="{FF2B5EF4-FFF2-40B4-BE49-F238E27FC236}">
                  <a16:creationId xmlns:a16="http://schemas.microsoft.com/office/drawing/2014/main" id="{73060770-5323-4F55-B4E0-7F0CED576016}"/>
                </a:ext>
              </a:extLst>
            </p:cNvPr>
            <p:cNvSpPr txBox="1"/>
            <p:nvPr/>
          </p:nvSpPr>
          <p:spPr>
            <a:xfrm>
              <a:off x="2428533" y="2957352"/>
              <a:ext cx="1964504" cy="308772"/>
            </a:xfrm>
            <a:prstGeom prst="rect">
              <a:avLst/>
            </a:prstGeom>
          </p:spPr>
          <p:txBody>
            <a:bodyPr vert="horz" wrap="square" lIns="0" tIns="12065" rIns="0" bIns="0" rtlCol="0">
              <a:spAutoFit/>
            </a:bodyPr>
            <a:lstStyle/>
            <a:p>
              <a:pPr marL="1270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9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existing</a:t>
              </a:r>
              <a:r>
                <a:rPr kumimoji="0" sz="1350" b="0" i="0" u="none" strike="noStrike" kern="1200" cap="none" spc="-55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sz="1350" b="0" i="0" u="none" strike="noStrike" kern="1200" cap="none" spc="-10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engines</a:t>
              </a:r>
              <a:endParaRPr kumimoji="0" sz="13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grpSp>
          <p:nvGrpSpPr>
            <p:cNvPr id="26" name="object 31">
              <a:extLst>
                <a:ext uri="{FF2B5EF4-FFF2-40B4-BE49-F238E27FC236}">
                  <a16:creationId xmlns:a16="http://schemas.microsoft.com/office/drawing/2014/main" id="{28452268-703F-4EB6-96B6-3887E282F6BC}"/>
                </a:ext>
              </a:extLst>
            </p:cNvPr>
            <p:cNvGrpSpPr/>
            <p:nvPr/>
          </p:nvGrpSpPr>
          <p:grpSpPr>
            <a:xfrm>
              <a:off x="2058037" y="1407245"/>
              <a:ext cx="5210810" cy="4834255"/>
              <a:chOff x="2058037" y="1407245"/>
              <a:chExt cx="5210810" cy="4834255"/>
            </a:xfrm>
          </p:grpSpPr>
          <p:sp>
            <p:nvSpPr>
              <p:cNvPr id="45" name="object 32">
                <a:extLst>
                  <a:ext uri="{FF2B5EF4-FFF2-40B4-BE49-F238E27FC236}">
                    <a16:creationId xmlns:a16="http://schemas.microsoft.com/office/drawing/2014/main" id="{BF88BAFC-8CE1-48B1-89E6-B403C4F76138}"/>
                  </a:ext>
                </a:extLst>
              </p:cNvPr>
              <p:cNvSpPr/>
              <p:nvPr/>
            </p:nvSpPr>
            <p:spPr>
              <a:xfrm>
                <a:off x="2058037" y="3124270"/>
                <a:ext cx="325755" cy="471170"/>
              </a:xfrm>
              <a:custGeom>
                <a:avLst/>
                <a:gdLst/>
                <a:ahLst/>
                <a:cxnLst/>
                <a:rect l="l" t="t" r="r" b="b"/>
                <a:pathLst>
                  <a:path w="325755" h="471170">
                    <a:moveTo>
                      <a:pt x="325390" y="0"/>
                    </a:moveTo>
                    <a:lnTo>
                      <a:pt x="324944" y="0"/>
                    </a:lnTo>
                    <a:lnTo>
                      <a:pt x="321822" y="0"/>
                    </a:lnTo>
                    <a:lnTo>
                      <a:pt x="313348" y="0"/>
                    </a:lnTo>
                    <a:lnTo>
                      <a:pt x="296846" y="0"/>
                    </a:lnTo>
                    <a:lnTo>
                      <a:pt x="271469" y="312"/>
                    </a:lnTo>
                    <a:lnTo>
                      <a:pt x="243684" y="2496"/>
                    </a:lnTo>
                    <a:lnTo>
                      <a:pt x="221786" y="8426"/>
                    </a:lnTo>
                    <a:lnTo>
                      <a:pt x="214071" y="19974"/>
                    </a:lnTo>
                    <a:lnTo>
                      <a:pt x="225133" y="38998"/>
                    </a:lnTo>
                    <a:lnTo>
                      <a:pt x="244756" y="67252"/>
                    </a:lnTo>
                    <a:lnTo>
                      <a:pt x="259028" y="106478"/>
                    </a:lnTo>
                    <a:lnTo>
                      <a:pt x="254032" y="158414"/>
                    </a:lnTo>
                    <a:lnTo>
                      <a:pt x="234487" y="200420"/>
                    </a:lnTo>
                    <a:lnTo>
                      <a:pt x="204240" y="246154"/>
                    </a:lnTo>
                    <a:lnTo>
                      <a:pt x="167333" y="292920"/>
                    </a:lnTo>
                    <a:lnTo>
                      <a:pt x="127809" y="338021"/>
                    </a:lnTo>
                    <a:lnTo>
                      <a:pt x="89712" y="378762"/>
                    </a:lnTo>
                    <a:lnTo>
                      <a:pt x="57086" y="412445"/>
                    </a:lnTo>
                    <a:lnTo>
                      <a:pt x="24083" y="446272"/>
                    </a:lnTo>
                    <a:lnTo>
                      <a:pt x="7135" y="463642"/>
                    </a:lnTo>
                    <a:lnTo>
                      <a:pt x="891" y="470042"/>
                    </a:lnTo>
                    <a:lnTo>
                      <a:pt x="0" y="470956"/>
                    </a:lnTo>
                  </a:path>
                </a:pathLst>
              </a:custGeom>
              <a:ln w="3175">
                <a:solidFill>
                  <a:srgbClr val="B63E37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46" name="object 33">
                <a:extLst>
                  <a:ext uri="{FF2B5EF4-FFF2-40B4-BE49-F238E27FC236}">
                    <a16:creationId xmlns:a16="http://schemas.microsoft.com/office/drawing/2014/main" id="{0372B754-EA3E-4C58-9915-E5F8A9A54AA9}"/>
                  </a:ext>
                </a:extLst>
              </p:cNvPr>
              <p:cNvSpPr/>
              <p:nvPr/>
            </p:nvSpPr>
            <p:spPr>
              <a:xfrm>
                <a:off x="4781037" y="6007288"/>
                <a:ext cx="445770" cy="234315"/>
              </a:xfrm>
              <a:custGeom>
                <a:avLst/>
                <a:gdLst/>
                <a:ahLst/>
                <a:cxnLst/>
                <a:rect l="l" t="t" r="r" b="b"/>
                <a:pathLst>
                  <a:path w="445770" h="234314">
                    <a:moveTo>
                      <a:pt x="445272" y="2675"/>
                    </a:moveTo>
                    <a:lnTo>
                      <a:pt x="444580" y="2653"/>
                    </a:lnTo>
                    <a:lnTo>
                      <a:pt x="439741" y="2496"/>
                    </a:lnTo>
                    <a:lnTo>
                      <a:pt x="426605" y="2072"/>
                    </a:lnTo>
                    <a:lnTo>
                      <a:pt x="401025" y="1245"/>
                    </a:lnTo>
                    <a:lnTo>
                      <a:pt x="361045" y="155"/>
                    </a:lnTo>
                    <a:lnTo>
                      <a:pt x="313437" y="0"/>
                    </a:lnTo>
                    <a:lnTo>
                      <a:pt x="267164" y="2252"/>
                    </a:lnTo>
                    <a:lnTo>
                      <a:pt x="231190" y="8382"/>
                    </a:lnTo>
                    <a:lnTo>
                      <a:pt x="211502" y="19621"/>
                    </a:lnTo>
                    <a:lnTo>
                      <a:pt x="202115" y="36213"/>
                    </a:lnTo>
                    <a:lnTo>
                      <a:pt x="194066" y="58156"/>
                    </a:lnTo>
                    <a:lnTo>
                      <a:pt x="178389" y="85451"/>
                    </a:lnTo>
                    <a:lnTo>
                      <a:pt x="148891" y="117449"/>
                    </a:lnTo>
                    <a:lnTo>
                      <a:pt x="110425" y="150920"/>
                    </a:lnTo>
                    <a:lnTo>
                      <a:pt x="70620" y="181982"/>
                    </a:lnTo>
                    <a:lnTo>
                      <a:pt x="37104" y="206756"/>
                    </a:lnTo>
                    <a:lnTo>
                      <a:pt x="15653" y="222434"/>
                    </a:lnTo>
                    <a:lnTo>
                      <a:pt x="4638" y="230484"/>
                    </a:lnTo>
                    <a:lnTo>
                      <a:pt x="579" y="233450"/>
                    </a:lnTo>
                    <a:lnTo>
                      <a:pt x="0" y="233874"/>
                    </a:lnTo>
                  </a:path>
                </a:pathLst>
              </a:custGeom>
              <a:ln w="3175">
                <a:solidFill>
                  <a:srgbClr val="0A31FF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47" name="object 34">
                <a:extLst>
                  <a:ext uri="{FF2B5EF4-FFF2-40B4-BE49-F238E27FC236}">
                    <a16:creationId xmlns:a16="http://schemas.microsoft.com/office/drawing/2014/main" id="{9437DE33-BD7D-48EC-BD97-2BA76A29C39A}"/>
                  </a:ext>
                </a:extLst>
              </p:cNvPr>
              <p:cNvSpPr/>
              <p:nvPr/>
            </p:nvSpPr>
            <p:spPr>
              <a:xfrm>
                <a:off x="2918607" y="1411690"/>
                <a:ext cx="4345940" cy="4096385"/>
              </a:xfrm>
              <a:custGeom>
                <a:avLst/>
                <a:gdLst/>
                <a:ahLst/>
                <a:cxnLst/>
                <a:rect l="l" t="t" r="r" b="b"/>
                <a:pathLst>
                  <a:path w="4345940" h="4096385">
                    <a:moveTo>
                      <a:pt x="3275300" y="0"/>
                    </a:moveTo>
                    <a:lnTo>
                      <a:pt x="3273672" y="1538"/>
                    </a:lnTo>
                    <a:lnTo>
                      <a:pt x="3262278" y="12310"/>
                    </a:lnTo>
                    <a:lnTo>
                      <a:pt x="3231353" y="41546"/>
                    </a:lnTo>
                    <a:lnTo>
                      <a:pt x="3171129" y="98480"/>
                    </a:lnTo>
                    <a:lnTo>
                      <a:pt x="3147248" y="121054"/>
                    </a:lnTo>
                    <a:lnTo>
                      <a:pt x="3120414" y="146432"/>
                    </a:lnTo>
                    <a:lnTo>
                      <a:pt x="3090866" y="174407"/>
                    </a:lnTo>
                    <a:lnTo>
                      <a:pt x="3058841" y="204769"/>
                    </a:lnTo>
                    <a:lnTo>
                      <a:pt x="3024575" y="237310"/>
                    </a:lnTo>
                    <a:lnTo>
                      <a:pt x="2988306" y="271819"/>
                    </a:lnTo>
                    <a:lnTo>
                      <a:pt x="2950271" y="308089"/>
                    </a:lnTo>
                    <a:lnTo>
                      <a:pt x="2910707" y="345910"/>
                    </a:lnTo>
                    <a:lnTo>
                      <a:pt x="2869851" y="385072"/>
                    </a:lnTo>
                    <a:lnTo>
                      <a:pt x="2827940" y="425368"/>
                    </a:lnTo>
                    <a:lnTo>
                      <a:pt x="2785212" y="466588"/>
                    </a:lnTo>
                    <a:lnTo>
                      <a:pt x="2741903" y="508522"/>
                    </a:lnTo>
                    <a:lnTo>
                      <a:pt x="2698251" y="550962"/>
                    </a:lnTo>
                    <a:lnTo>
                      <a:pt x="2654493" y="593699"/>
                    </a:lnTo>
                    <a:lnTo>
                      <a:pt x="2620515" y="627031"/>
                    </a:lnTo>
                    <a:lnTo>
                      <a:pt x="2586587" y="660451"/>
                    </a:lnTo>
                    <a:lnTo>
                      <a:pt x="2552680" y="693994"/>
                    </a:lnTo>
                    <a:lnTo>
                      <a:pt x="2518763" y="727696"/>
                    </a:lnTo>
                    <a:lnTo>
                      <a:pt x="2484808" y="761591"/>
                    </a:lnTo>
                    <a:lnTo>
                      <a:pt x="2450785" y="795716"/>
                    </a:lnTo>
                    <a:lnTo>
                      <a:pt x="2416666" y="830105"/>
                    </a:lnTo>
                    <a:lnTo>
                      <a:pt x="2382420" y="864794"/>
                    </a:lnTo>
                    <a:lnTo>
                      <a:pt x="2348018" y="899818"/>
                    </a:lnTo>
                    <a:lnTo>
                      <a:pt x="2313431" y="935211"/>
                    </a:lnTo>
                    <a:lnTo>
                      <a:pt x="2278630" y="971010"/>
                    </a:lnTo>
                    <a:lnTo>
                      <a:pt x="2243585" y="1007250"/>
                    </a:lnTo>
                    <a:lnTo>
                      <a:pt x="2208267" y="1043965"/>
                    </a:lnTo>
                    <a:lnTo>
                      <a:pt x="2172647" y="1081191"/>
                    </a:lnTo>
                    <a:lnTo>
                      <a:pt x="2136694" y="1118964"/>
                    </a:lnTo>
                    <a:lnTo>
                      <a:pt x="2100381" y="1157319"/>
                    </a:lnTo>
                    <a:lnTo>
                      <a:pt x="2063677" y="1196290"/>
                    </a:lnTo>
                    <a:lnTo>
                      <a:pt x="2026554" y="1235913"/>
                    </a:lnTo>
                    <a:lnTo>
                      <a:pt x="1992770" y="1272146"/>
                    </a:lnTo>
                    <a:lnTo>
                      <a:pt x="1958669" y="1308880"/>
                    </a:lnTo>
                    <a:lnTo>
                      <a:pt x="1924298" y="1346063"/>
                    </a:lnTo>
                    <a:lnTo>
                      <a:pt x="1889705" y="1383638"/>
                    </a:lnTo>
                    <a:lnTo>
                      <a:pt x="1854936" y="1421551"/>
                    </a:lnTo>
                    <a:lnTo>
                      <a:pt x="1820039" y="1459748"/>
                    </a:lnTo>
                    <a:lnTo>
                      <a:pt x="1785061" y="1498175"/>
                    </a:lnTo>
                    <a:lnTo>
                      <a:pt x="1750049" y="1536776"/>
                    </a:lnTo>
                    <a:lnTo>
                      <a:pt x="1715049" y="1575497"/>
                    </a:lnTo>
                    <a:lnTo>
                      <a:pt x="1680109" y="1614283"/>
                    </a:lnTo>
                    <a:lnTo>
                      <a:pt x="1645277" y="1653080"/>
                    </a:lnTo>
                    <a:lnTo>
                      <a:pt x="1610599" y="1691833"/>
                    </a:lnTo>
                    <a:lnTo>
                      <a:pt x="1576121" y="1730487"/>
                    </a:lnTo>
                    <a:lnTo>
                      <a:pt x="1541893" y="1768989"/>
                    </a:lnTo>
                    <a:lnTo>
                      <a:pt x="1507959" y="1807283"/>
                    </a:lnTo>
                    <a:lnTo>
                      <a:pt x="1474368" y="1845315"/>
                    </a:lnTo>
                    <a:lnTo>
                      <a:pt x="1441167" y="1883030"/>
                    </a:lnTo>
                    <a:lnTo>
                      <a:pt x="1408402" y="1920373"/>
                    </a:lnTo>
                    <a:lnTo>
                      <a:pt x="1376121" y="1957290"/>
                    </a:lnTo>
                    <a:lnTo>
                      <a:pt x="1344371" y="1993727"/>
                    </a:lnTo>
                    <a:lnTo>
                      <a:pt x="1307744" y="2035926"/>
                    </a:lnTo>
                    <a:lnTo>
                      <a:pt x="1271882" y="2077427"/>
                    </a:lnTo>
                    <a:lnTo>
                      <a:pt x="1236751" y="2118270"/>
                    </a:lnTo>
                    <a:lnTo>
                      <a:pt x="1202314" y="2158498"/>
                    </a:lnTo>
                    <a:lnTo>
                      <a:pt x="1168538" y="2198152"/>
                    </a:lnTo>
                    <a:lnTo>
                      <a:pt x="1135387" y="2237275"/>
                    </a:lnTo>
                    <a:lnTo>
                      <a:pt x="1102827" y="2275908"/>
                    </a:lnTo>
                    <a:lnTo>
                      <a:pt x="1070824" y="2314093"/>
                    </a:lnTo>
                    <a:lnTo>
                      <a:pt x="1039341" y="2351872"/>
                    </a:lnTo>
                    <a:lnTo>
                      <a:pt x="1008344" y="2389287"/>
                    </a:lnTo>
                    <a:lnTo>
                      <a:pt x="977799" y="2426379"/>
                    </a:lnTo>
                    <a:lnTo>
                      <a:pt x="947671" y="2463191"/>
                    </a:lnTo>
                    <a:lnTo>
                      <a:pt x="917924" y="2499764"/>
                    </a:lnTo>
                    <a:lnTo>
                      <a:pt x="888525" y="2536140"/>
                    </a:lnTo>
                    <a:lnTo>
                      <a:pt x="859438" y="2572361"/>
                    </a:lnTo>
                    <a:lnTo>
                      <a:pt x="830628" y="2608469"/>
                    </a:lnTo>
                    <a:lnTo>
                      <a:pt x="802061" y="2644506"/>
                    </a:lnTo>
                    <a:lnTo>
                      <a:pt x="767669" y="2688197"/>
                    </a:lnTo>
                    <a:lnTo>
                      <a:pt x="733665" y="2731733"/>
                    </a:lnTo>
                    <a:lnTo>
                      <a:pt x="700128" y="2775000"/>
                    </a:lnTo>
                    <a:lnTo>
                      <a:pt x="667141" y="2817886"/>
                    </a:lnTo>
                    <a:lnTo>
                      <a:pt x="634784" y="2860279"/>
                    </a:lnTo>
                    <a:lnTo>
                      <a:pt x="603138" y="2902066"/>
                    </a:lnTo>
                    <a:lnTo>
                      <a:pt x="572286" y="2943136"/>
                    </a:lnTo>
                    <a:lnTo>
                      <a:pt x="542307" y="2983376"/>
                    </a:lnTo>
                    <a:lnTo>
                      <a:pt x="513283" y="3022673"/>
                    </a:lnTo>
                    <a:lnTo>
                      <a:pt x="485295" y="3060915"/>
                    </a:lnTo>
                    <a:lnTo>
                      <a:pt x="458424" y="3097991"/>
                    </a:lnTo>
                    <a:lnTo>
                      <a:pt x="432752" y="3133787"/>
                    </a:lnTo>
                    <a:lnTo>
                      <a:pt x="408360" y="3168191"/>
                    </a:lnTo>
                    <a:lnTo>
                      <a:pt x="385328" y="3201091"/>
                    </a:lnTo>
                    <a:lnTo>
                      <a:pt x="348387" y="3254902"/>
                    </a:lnTo>
                    <a:lnTo>
                      <a:pt x="315375" y="3304296"/>
                    </a:lnTo>
                    <a:lnTo>
                      <a:pt x="285810" y="3349809"/>
                    </a:lnTo>
                    <a:lnTo>
                      <a:pt x="259204" y="3391977"/>
                    </a:lnTo>
                    <a:lnTo>
                      <a:pt x="235074" y="3431335"/>
                    </a:lnTo>
                    <a:lnTo>
                      <a:pt x="212935" y="3468419"/>
                    </a:lnTo>
                    <a:lnTo>
                      <a:pt x="192301" y="3503764"/>
                    </a:lnTo>
                    <a:lnTo>
                      <a:pt x="172689" y="3537905"/>
                    </a:lnTo>
                    <a:lnTo>
                      <a:pt x="142627" y="3590947"/>
                    </a:lnTo>
                    <a:lnTo>
                      <a:pt x="114414" y="3642003"/>
                    </a:lnTo>
                    <a:lnTo>
                      <a:pt x="88531" y="3690799"/>
                    </a:lnTo>
                    <a:lnTo>
                      <a:pt x="65456" y="3737062"/>
                    </a:lnTo>
                    <a:lnTo>
                      <a:pt x="45669" y="3780516"/>
                    </a:lnTo>
                    <a:lnTo>
                      <a:pt x="26088" y="3830601"/>
                    </a:lnTo>
                    <a:lnTo>
                      <a:pt x="12128" y="3876137"/>
                    </a:lnTo>
                    <a:lnTo>
                      <a:pt x="3521" y="3917390"/>
                    </a:lnTo>
                    <a:lnTo>
                      <a:pt x="0" y="3954628"/>
                    </a:lnTo>
                    <a:lnTo>
                      <a:pt x="1317" y="3988035"/>
                    </a:lnTo>
                    <a:lnTo>
                      <a:pt x="17862" y="4042532"/>
                    </a:lnTo>
                    <a:lnTo>
                      <a:pt x="52134" y="4078856"/>
                    </a:lnTo>
                    <a:lnTo>
                      <a:pt x="104668" y="4095401"/>
                    </a:lnTo>
                    <a:lnTo>
                      <a:pt x="138430" y="4095913"/>
                    </a:lnTo>
                    <a:lnTo>
                      <a:pt x="177388" y="4091186"/>
                    </a:lnTo>
                    <a:lnTo>
                      <a:pt x="221029" y="4081643"/>
                    </a:lnTo>
                    <a:lnTo>
                      <a:pt x="268684" y="4067818"/>
                    </a:lnTo>
                    <a:lnTo>
                      <a:pt x="319684" y="4050244"/>
                    </a:lnTo>
                    <a:lnTo>
                      <a:pt x="362598" y="4033714"/>
                    </a:lnTo>
                    <a:lnTo>
                      <a:pt x="407843" y="4014580"/>
                    </a:lnTo>
                    <a:lnTo>
                      <a:pt x="456036" y="3992295"/>
                    </a:lnTo>
                    <a:lnTo>
                      <a:pt x="507793" y="3966309"/>
                    </a:lnTo>
                    <a:lnTo>
                      <a:pt x="563727" y="3936076"/>
                    </a:lnTo>
                    <a:lnTo>
                      <a:pt x="596850" y="3917232"/>
                    </a:lnTo>
                    <a:lnTo>
                      <a:pt x="631652" y="3896757"/>
                    </a:lnTo>
                    <a:lnTo>
                      <a:pt x="668333" y="3874496"/>
                    </a:lnTo>
                    <a:lnTo>
                      <a:pt x="707093" y="3850297"/>
                    </a:lnTo>
                    <a:lnTo>
                      <a:pt x="748131" y="3824008"/>
                    </a:lnTo>
                    <a:lnTo>
                      <a:pt x="791648" y="3795475"/>
                    </a:lnTo>
                    <a:lnTo>
                      <a:pt x="837844" y="3764546"/>
                    </a:lnTo>
                    <a:lnTo>
                      <a:pt x="886917" y="3731067"/>
                    </a:lnTo>
                    <a:lnTo>
                      <a:pt x="939068" y="3694887"/>
                    </a:lnTo>
                    <a:lnTo>
                      <a:pt x="974289" y="3670145"/>
                    </a:lnTo>
                    <a:lnTo>
                      <a:pt x="1010793" y="3644263"/>
                    </a:lnTo>
                    <a:lnTo>
                      <a:pt x="1048508" y="3617283"/>
                    </a:lnTo>
                    <a:lnTo>
                      <a:pt x="1087363" y="3589246"/>
                    </a:lnTo>
                    <a:lnTo>
                      <a:pt x="1127285" y="3560191"/>
                    </a:lnTo>
                    <a:lnTo>
                      <a:pt x="1168203" y="3530159"/>
                    </a:lnTo>
                    <a:lnTo>
                      <a:pt x="1210044" y="3499192"/>
                    </a:lnTo>
                    <a:lnTo>
                      <a:pt x="1252738" y="3467329"/>
                    </a:lnTo>
                    <a:lnTo>
                      <a:pt x="1296212" y="3434610"/>
                    </a:lnTo>
                    <a:lnTo>
                      <a:pt x="1340394" y="3401078"/>
                    </a:lnTo>
                    <a:lnTo>
                      <a:pt x="1385213" y="3366771"/>
                    </a:lnTo>
                    <a:lnTo>
                      <a:pt x="1430596" y="3331731"/>
                    </a:lnTo>
                    <a:lnTo>
                      <a:pt x="1476473" y="3295998"/>
                    </a:lnTo>
                    <a:lnTo>
                      <a:pt x="1522770" y="3259613"/>
                    </a:lnTo>
                    <a:lnTo>
                      <a:pt x="1559034" y="3230880"/>
                    </a:lnTo>
                    <a:lnTo>
                      <a:pt x="1595533" y="3201759"/>
                    </a:lnTo>
                    <a:lnTo>
                      <a:pt x="1632290" y="3172229"/>
                    </a:lnTo>
                    <a:lnTo>
                      <a:pt x="1669329" y="3142273"/>
                    </a:lnTo>
                    <a:lnTo>
                      <a:pt x="1706673" y="3111870"/>
                    </a:lnTo>
                    <a:lnTo>
                      <a:pt x="1744346" y="3081003"/>
                    </a:lnTo>
                    <a:lnTo>
                      <a:pt x="1782372" y="3049651"/>
                    </a:lnTo>
                    <a:lnTo>
                      <a:pt x="1820774" y="3017795"/>
                    </a:lnTo>
                    <a:lnTo>
                      <a:pt x="1859574" y="2985417"/>
                    </a:lnTo>
                    <a:lnTo>
                      <a:pt x="1898798" y="2952497"/>
                    </a:lnTo>
                    <a:lnTo>
                      <a:pt x="1938469" y="2919017"/>
                    </a:lnTo>
                    <a:lnTo>
                      <a:pt x="1978609" y="2884956"/>
                    </a:lnTo>
                    <a:lnTo>
                      <a:pt x="2019243" y="2850297"/>
                    </a:lnTo>
                    <a:lnTo>
                      <a:pt x="2060394" y="2815019"/>
                    </a:lnTo>
                    <a:lnTo>
                      <a:pt x="2102085" y="2779104"/>
                    </a:lnTo>
                    <a:lnTo>
                      <a:pt x="2144341" y="2742533"/>
                    </a:lnTo>
                    <a:lnTo>
                      <a:pt x="2187184" y="2705286"/>
                    </a:lnTo>
                    <a:lnTo>
                      <a:pt x="2230638" y="2667345"/>
                    </a:lnTo>
                    <a:lnTo>
                      <a:pt x="2266651" y="2635778"/>
                    </a:lnTo>
                    <a:lnTo>
                      <a:pt x="2303054" y="2603761"/>
                    </a:lnTo>
                    <a:lnTo>
                      <a:pt x="2339808" y="2571322"/>
                    </a:lnTo>
                    <a:lnTo>
                      <a:pt x="2376879" y="2538491"/>
                    </a:lnTo>
                    <a:lnTo>
                      <a:pt x="2414230" y="2505295"/>
                    </a:lnTo>
                    <a:lnTo>
                      <a:pt x="2451824" y="2471761"/>
                    </a:lnTo>
                    <a:lnTo>
                      <a:pt x="2489626" y="2437919"/>
                    </a:lnTo>
                    <a:lnTo>
                      <a:pt x="2527600" y="2403797"/>
                    </a:lnTo>
                    <a:lnTo>
                      <a:pt x="2565708" y="2369422"/>
                    </a:lnTo>
                    <a:lnTo>
                      <a:pt x="2603916" y="2334822"/>
                    </a:lnTo>
                    <a:lnTo>
                      <a:pt x="2642187" y="2300027"/>
                    </a:lnTo>
                    <a:lnTo>
                      <a:pt x="2680484" y="2265064"/>
                    </a:lnTo>
                    <a:lnTo>
                      <a:pt x="2718771" y="2229961"/>
                    </a:lnTo>
                    <a:lnTo>
                      <a:pt x="2757013" y="2194746"/>
                    </a:lnTo>
                    <a:lnTo>
                      <a:pt x="2795172" y="2159448"/>
                    </a:lnTo>
                    <a:lnTo>
                      <a:pt x="2833214" y="2124094"/>
                    </a:lnTo>
                    <a:lnTo>
                      <a:pt x="2871101" y="2088713"/>
                    </a:lnTo>
                    <a:lnTo>
                      <a:pt x="2908797" y="2053333"/>
                    </a:lnTo>
                    <a:lnTo>
                      <a:pt x="2946266" y="2017982"/>
                    </a:lnTo>
                    <a:lnTo>
                      <a:pt x="2983472" y="1982689"/>
                    </a:lnTo>
                    <a:lnTo>
                      <a:pt x="3020379" y="1947481"/>
                    </a:lnTo>
                    <a:lnTo>
                      <a:pt x="3056951" y="1912386"/>
                    </a:lnTo>
                    <a:lnTo>
                      <a:pt x="3096759" y="1873939"/>
                    </a:lnTo>
                    <a:lnTo>
                      <a:pt x="3136119" y="1835676"/>
                    </a:lnTo>
                    <a:lnTo>
                      <a:pt x="3175034" y="1797608"/>
                    </a:lnTo>
                    <a:lnTo>
                      <a:pt x="3213506" y="1759746"/>
                    </a:lnTo>
                    <a:lnTo>
                      <a:pt x="3251536" y="1722102"/>
                    </a:lnTo>
                    <a:lnTo>
                      <a:pt x="3289128" y="1684689"/>
                    </a:lnTo>
                    <a:lnTo>
                      <a:pt x="3326283" y="1647518"/>
                    </a:lnTo>
                    <a:lnTo>
                      <a:pt x="3363003" y="1610601"/>
                    </a:lnTo>
                    <a:lnTo>
                      <a:pt x="3399291" y="1573949"/>
                    </a:lnTo>
                    <a:lnTo>
                      <a:pt x="3435148" y="1537575"/>
                    </a:lnTo>
                    <a:lnTo>
                      <a:pt x="3470577" y="1501489"/>
                    </a:lnTo>
                    <a:lnTo>
                      <a:pt x="3505581" y="1465705"/>
                    </a:lnTo>
                    <a:lnTo>
                      <a:pt x="3540160" y="1430232"/>
                    </a:lnTo>
                    <a:lnTo>
                      <a:pt x="3574318" y="1395085"/>
                    </a:lnTo>
                    <a:lnTo>
                      <a:pt x="3608056" y="1360273"/>
                    </a:lnTo>
                    <a:lnTo>
                      <a:pt x="3641376" y="1325809"/>
                    </a:lnTo>
                    <a:lnTo>
                      <a:pt x="3674282" y="1291704"/>
                    </a:lnTo>
                    <a:lnTo>
                      <a:pt x="3706774" y="1257971"/>
                    </a:lnTo>
                    <a:lnTo>
                      <a:pt x="3738856" y="1224621"/>
                    </a:lnTo>
                    <a:lnTo>
                      <a:pt x="3770529" y="1191666"/>
                    </a:lnTo>
                    <a:lnTo>
                      <a:pt x="3815044" y="1145317"/>
                    </a:lnTo>
                    <a:lnTo>
                      <a:pt x="3858589" y="1099947"/>
                    </a:lnTo>
                    <a:lnTo>
                      <a:pt x="3901023" y="1055707"/>
                    </a:lnTo>
                    <a:lnTo>
                      <a:pt x="3942206" y="1012747"/>
                    </a:lnTo>
                    <a:lnTo>
                      <a:pt x="3981998" y="971215"/>
                    </a:lnTo>
                    <a:lnTo>
                      <a:pt x="4020257" y="931262"/>
                    </a:lnTo>
                    <a:lnTo>
                      <a:pt x="4056845" y="893038"/>
                    </a:lnTo>
                    <a:lnTo>
                      <a:pt x="4091619" y="856693"/>
                    </a:lnTo>
                    <a:lnTo>
                      <a:pt x="4124440" y="822376"/>
                    </a:lnTo>
                    <a:lnTo>
                      <a:pt x="4155167" y="790237"/>
                    </a:lnTo>
                    <a:lnTo>
                      <a:pt x="4183659" y="760426"/>
                    </a:lnTo>
                    <a:lnTo>
                      <a:pt x="4233380" y="708388"/>
                    </a:lnTo>
                    <a:lnTo>
                      <a:pt x="4307132" y="631176"/>
                    </a:lnTo>
                    <a:lnTo>
                      <a:pt x="4334249" y="602787"/>
                    </a:lnTo>
                    <a:lnTo>
                      <a:pt x="4344239" y="592328"/>
                    </a:lnTo>
                    <a:lnTo>
                      <a:pt x="4345666" y="590834"/>
                    </a:lnTo>
                  </a:path>
                </a:pathLst>
              </a:custGeom>
              <a:ln w="8562">
                <a:solidFill>
                  <a:srgbClr val="00B900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</p:grpSp>
        <p:sp>
          <p:nvSpPr>
            <p:cNvPr id="27" name="object 35">
              <a:extLst>
                <a:ext uri="{FF2B5EF4-FFF2-40B4-BE49-F238E27FC236}">
                  <a16:creationId xmlns:a16="http://schemas.microsoft.com/office/drawing/2014/main" id="{2F83E234-C592-43CE-B62F-F42A1E6D0B3C}"/>
                </a:ext>
              </a:extLst>
            </p:cNvPr>
            <p:cNvSpPr txBox="1"/>
            <p:nvPr/>
          </p:nvSpPr>
          <p:spPr>
            <a:xfrm>
              <a:off x="5333064" y="5571241"/>
              <a:ext cx="1348740" cy="231141"/>
            </a:xfrm>
            <a:prstGeom prst="rect">
              <a:avLst/>
            </a:prstGeom>
          </p:spPr>
          <p:txBody>
            <a:bodyPr vert="horz" wrap="square" lIns="0" tIns="12065" rIns="0" bIns="0" rtlCol="0">
              <a:spAutoFit/>
            </a:bodyPr>
            <a:lstStyle/>
            <a:p>
              <a:pPr marL="1270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9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0A31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existing</a:t>
              </a:r>
              <a:r>
                <a:rPr kumimoji="0" sz="1350" b="0" i="0" u="none" strike="noStrike" kern="1200" cap="none" spc="-55" normalizeH="0" baseline="0" noProof="0" dirty="0">
                  <a:ln>
                    <a:noFill/>
                  </a:ln>
                  <a:solidFill>
                    <a:srgbClr val="0A31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sz="1350" b="0" i="0" u="none" strike="noStrike" kern="1200" cap="none" spc="-10" normalizeH="0" baseline="0" noProof="0" dirty="0">
                  <a:ln>
                    <a:noFill/>
                  </a:ln>
                  <a:solidFill>
                    <a:srgbClr val="0A31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airplanes</a:t>
              </a:r>
              <a:endParaRPr kumimoji="0" sz="13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35" name="object 36">
              <a:extLst>
                <a:ext uri="{FF2B5EF4-FFF2-40B4-BE49-F238E27FC236}">
                  <a16:creationId xmlns:a16="http://schemas.microsoft.com/office/drawing/2014/main" id="{B4C46AF5-CF5F-4A19-A598-9F165E36E4B8}"/>
                </a:ext>
              </a:extLst>
            </p:cNvPr>
            <p:cNvSpPr txBox="1"/>
            <p:nvPr/>
          </p:nvSpPr>
          <p:spPr>
            <a:xfrm>
              <a:off x="5153663" y="2728811"/>
              <a:ext cx="2645698" cy="569832"/>
            </a:xfrm>
            <a:prstGeom prst="rect">
              <a:avLst/>
            </a:prstGeom>
          </p:spPr>
          <p:txBody>
            <a:bodyPr vert="horz" wrap="square" lIns="0" tIns="46355" rIns="0" bIns="0" rtlCol="0">
              <a:spAutoFit/>
            </a:bodyPr>
            <a:lstStyle/>
            <a:p>
              <a:pPr marL="107314" marR="5080" lvl="0" indent="-95250" algn="l" defTabSz="914400" rtl="0" eaLnBrk="1" fontAlgn="auto" latinLnBrk="0" hangingPunct="1">
                <a:lnSpc>
                  <a:spcPts val="1350"/>
                </a:lnSpc>
                <a:spcBef>
                  <a:spcPts val="36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FF28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common</a:t>
              </a:r>
              <a:r>
                <a:rPr kumimoji="0" sz="1350" b="0" i="0" u="none" strike="noStrike" kern="1200" cap="none" spc="-60" normalizeH="0" baseline="0" noProof="0" dirty="0">
                  <a:ln>
                    <a:noFill/>
                  </a:ln>
                  <a:solidFill>
                    <a:srgbClr val="FF28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sz="1350" b="0" i="0" u="none" strike="noStrike" kern="1200" cap="none" spc="-10" normalizeH="0" baseline="0" noProof="0" dirty="0">
                  <a:ln>
                    <a:noFill/>
                  </a:ln>
                  <a:solidFill>
                    <a:srgbClr val="FF28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apparent </a:t>
              </a:r>
              <a:r>
                <a:rPr kumimoji="0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FF28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(false)</a:t>
              </a:r>
              <a:r>
                <a:rPr kumimoji="0" sz="1350" b="0" i="0" u="none" strike="noStrike" kern="1200" cap="none" spc="-45" normalizeH="0" baseline="0" noProof="0" dirty="0">
                  <a:ln>
                    <a:noFill/>
                  </a:ln>
                  <a:solidFill>
                    <a:srgbClr val="FF28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sz="1350" b="0" i="0" u="none" strike="noStrike" kern="1200" cap="none" spc="-10" normalizeH="0" baseline="0" noProof="0" dirty="0">
                  <a:ln>
                    <a:noFill/>
                  </a:ln>
                  <a:solidFill>
                    <a:srgbClr val="FF28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optimum</a:t>
              </a:r>
              <a:endParaRPr kumimoji="0" sz="13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object 37">
                  <a:extLst>
                    <a:ext uri="{FF2B5EF4-FFF2-40B4-BE49-F238E27FC236}">
                      <a16:creationId xmlns:a16="http://schemas.microsoft.com/office/drawing/2014/main" id="{993D6E36-E7C1-469F-8B02-0D46F12B737C}"/>
                    </a:ext>
                  </a:extLst>
                </p:cNvPr>
                <p:cNvSpPr txBox="1"/>
                <p:nvPr/>
              </p:nvSpPr>
              <p:spPr>
                <a:xfrm>
                  <a:off x="6144074" y="6275573"/>
                  <a:ext cx="1223855" cy="308772"/>
                </a:xfrm>
                <a:prstGeom prst="rect">
                  <a:avLst/>
                </a:prstGeom>
              </p:spPr>
              <p:txBody>
                <a:bodyPr vert="horz" wrap="square" lIns="0" tIns="12065" rIns="0" bIns="0" rtlCol="0">
                  <a:spAutoFit/>
                </a:bodyPr>
                <a:lstStyle/>
                <a:p>
                  <a:pPr marL="1270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95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>
                      <a:tab pos="782955" algn="l"/>
                    </a:tabLst>
                    <a:defRPr/>
                  </a:pPr>
                  <a:r>
                    <a:rPr kumimoji="0" lang="en-US" sz="1350" b="0" i="1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A31FF"/>
                      </a:solidFill>
                      <a:effectLst/>
                      <a:uLnTx/>
                      <a:uFillTx/>
                      <a:latin typeface="Times New Roman"/>
                      <a:ea typeface="+mn-ea"/>
                      <a:cs typeface="Times New Roman"/>
                    </a:rPr>
                    <a:t>W/S</a:t>
                  </a:r>
                  <a:r>
                    <a:rPr kumimoji="0" lang="en-US" sz="1350" b="0" i="1" u="none" strike="noStrike" kern="1200" cap="none" spc="-20" normalizeH="0" baseline="0" noProof="0" dirty="0">
                      <a:ln>
                        <a:noFill/>
                      </a:ln>
                      <a:solidFill>
                        <a:srgbClr val="0A31FF"/>
                      </a:solidFill>
                      <a:effectLst/>
                      <a:uLnTx/>
                      <a:uFillTx/>
                      <a:latin typeface="Times New Roman"/>
                      <a:ea typeface="+mn-ea"/>
                      <a:cs typeface="Times New Roman"/>
                    </a:rPr>
                    <a:t> </a:t>
                  </a:r>
                  <a:r>
                    <a:rPr kumimoji="0" lang="en-US" sz="1350" b="0" i="1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A31FF"/>
                      </a:solidFill>
                      <a:effectLst/>
                      <a:uLnTx/>
                      <a:uFillTx/>
                      <a:latin typeface="Times New Roman"/>
                      <a:ea typeface="+mn-ea"/>
                      <a:cs typeface="Times New Roman"/>
                    </a:rPr>
                    <a:t>,</a:t>
                  </a:r>
                  <a:r>
                    <a:rPr kumimoji="0" lang="en-US" sz="1350" b="0" i="1" u="none" strike="noStrike" kern="1200" cap="none" spc="35" normalizeH="0" baseline="0" noProof="0" dirty="0">
                      <a:ln>
                        <a:noFill/>
                      </a:ln>
                      <a:solidFill>
                        <a:srgbClr val="0A31FF"/>
                      </a:solidFill>
                      <a:effectLst/>
                      <a:uLnTx/>
                      <a:uFillTx/>
                      <a:latin typeface="Times New Roman"/>
                      <a:ea typeface="+mn-ea"/>
                      <a:cs typeface="Times New Roman"/>
                    </a:rPr>
                    <a:t>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kumimoji="0" lang="en-US" sz="1350" b="0" i="1" u="none" strike="noStrike" kern="1200" cap="none" spc="35" normalizeH="0" baseline="0" noProof="0" smtClean="0">
                              <a:ln>
                                <a:noFill/>
                              </a:ln>
                              <a:solidFill>
                                <a:srgbClr val="0A31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Times New Roman"/>
                            </a:rPr>
                          </m:ctrlPr>
                        </m:sSubPr>
                        <m:e>
                          <m:r>
                            <a:rPr kumimoji="0" lang="en-US" sz="1350" b="0" i="1" u="none" strike="noStrike" kern="1200" cap="none" spc="35" normalizeH="0" baseline="0" noProof="0" smtClean="0">
                              <a:ln>
                                <a:noFill/>
                              </a:ln>
                              <a:solidFill>
                                <a:srgbClr val="0A31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Times New Roman"/>
                            </a:rPr>
                            <m:t>𝑀</m:t>
                          </m:r>
                        </m:e>
                        <m:sub>
                          <m:r>
                            <a:rPr kumimoji="0" lang="en-US" sz="1350" b="0" i="1" u="none" strike="noStrike" kern="1200" cap="none" spc="35" normalizeH="0" baseline="0" noProof="0" smtClean="0">
                              <a:ln>
                                <a:noFill/>
                              </a:ln>
                              <a:solidFill>
                                <a:srgbClr val="0A31FF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Times New Roman"/>
                            </a:rPr>
                            <m:t>∞</m:t>
                          </m:r>
                        </m:sub>
                      </m:sSub>
                    </m:oMath>
                  </a14:m>
                  <a:r>
                    <a:rPr kumimoji="0" lang="en-US" sz="1350" b="0" i="1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A31FF"/>
                      </a:solidFill>
                      <a:effectLst/>
                      <a:uLnTx/>
                      <a:uFillTx/>
                      <a:latin typeface="Times New Roman"/>
                      <a:ea typeface="+mn-ea"/>
                      <a:cs typeface="Times New Roman"/>
                    </a:rPr>
                    <a:t>…</a:t>
                  </a:r>
                  <a:endParaRPr kumimoji="0" sz="1350" b="0" i="1" u="none" strike="noStrike" kern="1200" cap="none" spc="0" normalizeH="0" baseline="0" noProof="0" dirty="0">
                    <a:ln>
                      <a:noFill/>
                    </a:ln>
                    <a:solidFill>
                      <a:srgbClr val="0A31FF"/>
                    </a:solidFill>
                    <a:effectLst/>
                    <a:uLnTx/>
                    <a:uFillTx/>
                    <a:latin typeface="Times New Roman"/>
                    <a:ea typeface="+mn-ea"/>
                    <a:cs typeface="Times New Roman"/>
                  </a:endParaRPr>
                </a:p>
              </p:txBody>
            </p:sp>
          </mc:Choice>
          <mc:Fallback xmlns="">
            <p:sp>
              <p:nvSpPr>
                <p:cNvPr id="36" name="object 37">
                  <a:extLst>
                    <a:ext uri="{FF2B5EF4-FFF2-40B4-BE49-F238E27FC236}">
                      <a16:creationId xmlns:a16="http://schemas.microsoft.com/office/drawing/2014/main" id="{993D6E36-E7C1-469F-8B02-0D46F12B737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144074" y="6275573"/>
                  <a:ext cx="1223855" cy="308772"/>
                </a:xfrm>
                <a:prstGeom prst="rect">
                  <a:avLst/>
                </a:prstGeom>
                <a:blipFill>
                  <a:blip r:embed="rId5"/>
                  <a:stretch>
                    <a:fillRect l="-11189" t="-19444" r="-8392" b="-50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37" name="object 38">
              <a:extLst>
                <a:ext uri="{FF2B5EF4-FFF2-40B4-BE49-F238E27FC236}">
                  <a16:creationId xmlns:a16="http://schemas.microsoft.com/office/drawing/2014/main" id="{4107C1A9-0939-4253-8698-63B8FCC00AC1}"/>
                </a:ext>
              </a:extLst>
            </p:cNvPr>
            <p:cNvGrpSpPr/>
            <p:nvPr/>
          </p:nvGrpSpPr>
          <p:grpSpPr>
            <a:xfrm>
              <a:off x="3393851" y="3012957"/>
              <a:ext cx="1738802" cy="1567058"/>
              <a:chOff x="3393851" y="3012957"/>
              <a:chExt cx="1738802" cy="1567058"/>
            </a:xfrm>
          </p:grpSpPr>
          <p:sp>
            <p:nvSpPr>
              <p:cNvPr id="43" name="object 40">
                <a:extLst>
                  <a:ext uri="{FF2B5EF4-FFF2-40B4-BE49-F238E27FC236}">
                    <a16:creationId xmlns:a16="http://schemas.microsoft.com/office/drawing/2014/main" id="{D1F91BCC-30D3-4A0D-8555-E60093316D62}"/>
                  </a:ext>
                </a:extLst>
              </p:cNvPr>
              <p:cNvSpPr/>
              <p:nvPr/>
            </p:nvSpPr>
            <p:spPr>
              <a:xfrm>
                <a:off x="3393851" y="4246005"/>
                <a:ext cx="411480" cy="334010"/>
              </a:xfrm>
              <a:custGeom>
                <a:avLst/>
                <a:gdLst/>
                <a:ahLst/>
                <a:cxnLst/>
                <a:rect l="l" t="t" r="r" b="b"/>
                <a:pathLst>
                  <a:path w="411479" h="334010">
                    <a:moveTo>
                      <a:pt x="0" y="0"/>
                    </a:moveTo>
                    <a:lnTo>
                      <a:pt x="758" y="0"/>
                    </a:lnTo>
                    <a:lnTo>
                      <a:pt x="6064" y="0"/>
                    </a:lnTo>
                    <a:lnTo>
                      <a:pt x="20466" y="0"/>
                    </a:lnTo>
                    <a:lnTo>
                      <a:pt x="48514" y="0"/>
                    </a:lnTo>
                    <a:lnTo>
                      <a:pt x="92136" y="334"/>
                    </a:lnTo>
                    <a:lnTo>
                      <a:pt x="142712" y="2675"/>
                    </a:lnTo>
                    <a:lnTo>
                      <a:pt x="189005" y="9031"/>
                    </a:lnTo>
                    <a:lnTo>
                      <a:pt x="219781" y="21407"/>
                    </a:lnTo>
                    <a:lnTo>
                      <a:pt x="227806" y="41342"/>
                    </a:lnTo>
                    <a:lnTo>
                      <a:pt x="221918" y="68503"/>
                    </a:lnTo>
                    <a:lnTo>
                      <a:pt x="214961" y="102088"/>
                    </a:lnTo>
                    <a:lnTo>
                      <a:pt x="219781" y="141295"/>
                    </a:lnTo>
                    <a:lnTo>
                      <a:pt x="245377" y="184709"/>
                    </a:lnTo>
                    <a:lnTo>
                      <a:pt x="285424" y="228525"/>
                    </a:lnTo>
                    <a:lnTo>
                      <a:pt x="329754" y="268326"/>
                    </a:lnTo>
                    <a:lnTo>
                      <a:pt x="368198" y="299699"/>
                    </a:lnTo>
                    <a:lnTo>
                      <a:pt x="392950" y="319500"/>
                    </a:lnTo>
                    <a:lnTo>
                      <a:pt x="405660" y="329667"/>
                    </a:lnTo>
                    <a:lnTo>
                      <a:pt x="410343" y="333413"/>
                    </a:lnTo>
                    <a:lnTo>
                      <a:pt x="411012" y="333949"/>
                    </a:lnTo>
                  </a:path>
                </a:pathLst>
              </a:custGeom>
              <a:ln w="3175">
                <a:solidFill>
                  <a:srgbClr val="00B900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sp>
            <p:nvSpPr>
              <p:cNvPr id="44" name="object 41">
                <a:extLst>
                  <a:ext uri="{FF2B5EF4-FFF2-40B4-BE49-F238E27FC236}">
                    <a16:creationId xmlns:a16="http://schemas.microsoft.com/office/drawing/2014/main" id="{CD3F16D7-AE0D-4C91-9BD4-C99511C48658}"/>
                  </a:ext>
                </a:extLst>
              </p:cNvPr>
              <p:cNvSpPr/>
              <p:nvPr/>
            </p:nvSpPr>
            <p:spPr>
              <a:xfrm>
                <a:off x="4652594" y="3012957"/>
                <a:ext cx="480059" cy="711200"/>
              </a:xfrm>
              <a:custGeom>
                <a:avLst/>
                <a:gdLst/>
                <a:ahLst/>
                <a:cxnLst/>
                <a:rect l="l" t="t" r="r" b="b"/>
                <a:pathLst>
                  <a:path w="480060" h="711200">
                    <a:moveTo>
                      <a:pt x="479521" y="0"/>
                    </a:moveTo>
                    <a:lnTo>
                      <a:pt x="478808" y="0"/>
                    </a:lnTo>
                    <a:lnTo>
                      <a:pt x="473812" y="0"/>
                    </a:lnTo>
                    <a:lnTo>
                      <a:pt x="460254" y="0"/>
                    </a:lnTo>
                    <a:lnTo>
                      <a:pt x="433852" y="0"/>
                    </a:lnTo>
                    <a:lnTo>
                      <a:pt x="392799" y="379"/>
                    </a:lnTo>
                    <a:lnTo>
                      <a:pt x="345189" y="3032"/>
                    </a:lnTo>
                    <a:lnTo>
                      <a:pt x="301594" y="10235"/>
                    </a:lnTo>
                    <a:lnTo>
                      <a:pt x="272582" y="24262"/>
                    </a:lnTo>
                    <a:lnTo>
                      <a:pt x="264710" y="47715"/>
                    </a:lnTo>
                    <a:lnTo>
                      <a:pt x="268479" y="84551"/>
                    </a:lnTo>
                    <a:lnTo>
                      <a:pt x="270375" y="139050"/>
                    </a:lnTo>
                    <a:lnTo>
                      <a:pt x="256885" y="215493"/>
                    </a:lnTo>
                    <a:lnTo>
                      <a:pt x="242796" y="257343"/>
                    </a:lnTo>
                    <a:lnTo>
                      <a:pt x="224090" y="303022"/>
                    </a:lnTo>
                    <a:lnTo>
                      <a:pt x="201861" y="351180"/>
                    </a:lnTo>
                    <a:lnTo>
                      <a:pt x="177199" y="400465"/>
                    </a:lnTo>
                    <a:lnTo>
                      <a:pt x="151199" y="449526"/>
                    </a:lnTo>
                    <a:lnTo>
                      <a:pt x="124952" y="497013"/>
                    </a:lnTo>
                    <a:lnTo>
                      <a:pt x="99551" y="541575"/>
                    </a:lnTo>
                    <a:lnTo>
                      <a:pt x="76088" y="581860"/>
                    </a:lnTo>
                    <a:lnTo>
                      <a:pt x="55656" y="616519"/>
                    </a:lnTo>
                    <a:lnTo>
                      <a:pt x="23480" y="670974"/>
                    </a:lnTo>
                    <a:lnTo>
                      <a:pt x="6957" y="698938"/>
                    </a:lnTo>
                    <a:lnTo>
                      <a:pt x="869" y="709240"/>
                    </a:lnTo>
                    <a:lnTo>
                      <a:pt x="0" y="710712"/>
                    </a:lnTo>
                  </a:path>
                </a:pathLst>
              </a:custGeom>
              <a:ln w="3175">
                <a:solidFill>
                  <a:srgbClr val="FF2800"/>
                </a:solidFill>
              </a:ln>
            </p:spPr>
            <p:txBody>
              <a:bodyPr wrap="square" lIns="0" tIns="0" rIns="0" bIns="0" rtlCol="0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</p:grpSp>
        <p:sp>
          <p:nvSpPr>
            <p:cNvPr id="38" name="object 42">
              <a:extLst>
                <a:ext uri="{FF2B5EF4-FFF2-40B4-BE49-F238E27FC236}">
                  <a16:creationId xmlns:a16="http://schemas.microsoft.com/office/drawing/2014/main" id="{98D23574-9CBA-4D18-A596-BBAD583561F0}"/>
                </a:ext>
              </a:extLst>
            </p:cNvPr>
            <p:cNvSpPr txBox="1"/>
            <p:nvPr/>
          </p:nvSpPr>
          <p:spPr>
            <a:xfrm>
              <a:off x="2229292" y="4086543"/>
              <a:ext cx="1107440" cy="231140"/>
            </a:xfrm>
            <a:prstGeom prst="rect">
              <a:avLst/>
            </a:prstGeom>
          </p:spPr>
          <p:txBody>
            <a:bodyPr vert="horz" wrap="square" lIns="0" tIns="12065" r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9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350" b="1" i="0" u="none" strike="noStrike" kern="1200" cap="none" spc="0" normalizeH="0" baseline="0" noProof="0" dirty="0">
                  <a:ln>
                    <a:noFill/>
                  </a:ln>
                  <a:solidFill>
                    <a:srgbClr val="00B9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true</a:t>
              </a:r>
              <a:r>
                <a:rPr kumimoji="0" sz="1350" b="1" i="0" u="none" strike="noStrike" kern="1200" cap="none" spc="-35" normalizeH="0" baseline="0" noProof="0" dirty="0">
                  <a:ln>
                    <a:noFill/>
                  </a:ln>
                  <a:solidFill>
                    <a:srgbClr val="00B9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sz="1350" b="1" i="0" u="none" strike="noStrike" kern="1200" cap="none" spc="-10" normalizeH="0" baseline="0" noProof="0" dirty="0">
                  <a:ln>
                    <a:noFill/>
                  </a:ln>
                  <a:solidFill>
                    <a:srgbClr val="00B900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optimum</a:t>
              </a:r>
              <a:endParaRPr kumimoji="0" sz="13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39" name="object 43">
              <a:extLst>
                <a:ext uri="{FF2B5EF4-FFF2-40B4-BE49-F238E27FC236}">
                  <a16:creationId xmlns:a16="http://schemas.microsoft.com/office/drawing/2014/main" id="{D72D5210-5A25-45A0-99F0-0A91D790DA18}"/>
                </a:ext>
              </a:extLst>
            </p:cNvPr>
            <p:cNvSpPr txBox="1"/>
            <p:nvPr/>
          </p:nvSpPr>
          <p:spPr>
            <a:xfrm>
              <a:off x="1476233" y="2311794"/>
              <a:ext cx="522940" cy="1064947"/>
            </a:xfrm>
            <a:prstGeom prst="rect">
              <a:avLst/>
            </a:prstGeom>
          </p:spPr>
          <p:txBody>
            <a:bodyPr vert="horz" wrap="square" lIns="0" tIns="12065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9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350" b="0" i="1" u="none" strike="noStrike" kern="1200" cap="none" spc="-20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FPR,</a:t>
              </a:r>
              <a:endParaRPr kumimoji="0" sz="13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endParaRPr>
            </a:p>
            <a:p>
              <a:pPr marL="38735" marR="0" lvl="0" indent="0" algn="ctr" defTabSz="914400" rtl="0" eaLnBrk="1" fontAlgn="auto" latinLnBrk="0" hangingPunct="1">
                <a:lnSpc>
                  <a:spcPts val="1585"/>
                </a:lnSpc>
                <a:spcBef>
                  <a:spcPts val="2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2025" b="0" i="1" u="none" strike="noStrike" kern="1200" cap="none" spc="-89" normalizeH="0" baseline="12345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T</a:t>
              </a:r>
              <a:r>
                <a:rPr kumimoji="0" sz="1150" b="0" i="1" u="none" strike="noStrike" kern="1200" cap="none" spc="-60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t </a:t>
              </a:r>
              <a:r>
                <a:rPr kumimoji="0" sz="1725" b="0" i="0" u="none" strike="noStrike" kern="1200" cap="none" spc="-75" normalizeH="0" baseline="2415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Symbol"/>
                  <a:ea typeface="+mn-ea"/>
                  <a:cs typeface="Symbol"/>
                </a:rPr>
                <a:t></a:t>
              </a:r>
              <a:endParaRPr kumimoji="0" sz="1725" b="0" i="0" u="none" strike="noStrike" kern="1200" cap="none" spc="0" normalizeH="0" baseline="2415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ymbol"/>
                <a:ea typeface="+mn-ea"/>
                <a:cs typeface="Symbol"/>
              </a:endParaRPr>
            </a:p>
            <a:p>
              <a:pPr marL="0" marR="14604" lvl="0" indent="0" algn="ctr" defTabSz="914400" rtl="0" eaLnBrk="1" fontAlgn="auto" latinLnBrk="0" hangingPunct="1">
                <a:lnSpc>
                  <a:spcPts val="85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800" b="0" i="1" u="none" strike="noStrike" kern="1200" cap="none" spc="0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.</a:t>
              </a:r>
              <a:endParaRPr kumimoji="0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endParaRPr>
            </a:p>
            <a:p>
              <a:pPr marL="0" marR="14604" lvl="0" indent="0" algn="ctr" defTabSz="914400" rtl="0" eaLnBrk="1" fontAlgn="auto" latinLnBrk="0" hangingPunct="1">
                <a:lnSpc>
                  <a:spcPts val="81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800" b="0" i="1" u="none" strike="noStrike" kern="1200" cap="none" spc="0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.</a:t>
              </a:r>
              <a:endParaRPr kumimoji="0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endParaRPr>
            </a:p>
            <a:p>
              <a:pPr marL="0" marR="14604" lvl="0" indent="0" algn="ctr" defTabSz="914400" rtl="0" eaLnBrk="1" fontAlgn="auto" latinLnBrk="0" hangingPunct="1">
                <a:lnSpc>
                  <a:spcPts val="88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800" b="0" i="1" u="none" strike="noStrike" kern="1200" cap="none" spc="0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Times New Roman"/>
                  <a:ea typeface="+mn-ea"/>
                  <a:cs typeface="Times New Roman"/>
                </a:rPr>
                <a:t>.</a:t>
              </a:r>
              <a:endParaRPr kumimoji="0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endParaRPr>
            </a:p>
          </p:txBody>
        </p:sp>
        <p:sp>
          <p:nvSpPr>
            <p:cNvPr id="40" name="object 44">
              <a:extLst>
                <a:ext uri="{FF2B5EF4-FFF2-40B4-BE49-F238E27FC236}">
                  <a16:creationId xmlns:a16="http://schemas.microsoft.com/office/drawing/2014/main" id="{65771AFD-F89B-428B-BCE0-045F31D3E313}"/>
                </a:ext>
              </a:extLst>
            </p:cNvPr>
            <p:cNvSpPr txBox="1"/>
            <p:nvPr/>
          </p:nvSpPr>
          <p:spPr>
            <a:xfrm>
              <a:off x="2659207" y="1787386"/>
              <a:ext cx="2195778" cy="569832"/>
            </a:xfrm>
            <a:prstGeom prst="rect">
              <a:avLst/>
            </a:prstGeom>
          </p:spPr>
          <p:txBody>
            <a:bodyPr vert="horz" wrap="square" lIns="0" tIns="46355" rIns="0" bIns="0" rtlCol="0">
              <a:spAutoFit/>
            </a:bodyPr>
            <a:lstStyle/>
            <a:p>
              <a:pPr marL="12700" marR="5080" lvl="0" indent="94615" algn="l" defTabSz="914400" rtl="0" eaLnBrk="1" fontAlgn="auto" latinLnBrk="0" hangingPunct="1">
                <a:lnSpc>
                  <a:spcPts val="1350"/>
                </a:lnSpc>
                <a:spcBef>
                  <a:spcPts val="36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Pratt’s,</a:t>
              </a:r>
              <a:r>
                <a:rPr kumimoji="0" sz="1350" b="0" i="0" u="none" strike="noStrike" kern="1200" cap="none" spc="325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sz="1350" b="0" i="0" u="none" strike="noStrike" kern="1200" cap="none" spc="-20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GE’s </a:t>
              </a:r>
              <a:r>
                <a:rPr kumimoji="0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design</a:t>
              </a:r>
              <a:r>
                <a:rPr kumimoji="0" sz="1350" b="0" i="0" u="none" strike="noStrike" kern="1200" cap="none" spc="-45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sz="1350" b="0" i="0" u="none" strike="noStrike" kern="1200" cap="none" spc="-10" normalizeH="0" baseline="0" noProof="0" dirty="0">
                  <a:ln>
                    <a:noFill/>
                  </a:ln>
                  <a:solidFill>
                    <a:srgbClr val="B63E37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domain</a:t>
              </a:r>
              <a:endParaRPr kumimoji="0" sz="13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41" name="object 45">
              <a:extLst>
                <a:ext uri="{FF2B5EF4-FFF2-40B4-BE49-F238E27FC236}">
                  <a16:creationId xmlns:a16="http://schemas.microsoft.com/office/drawing/2014/main" id="{C58E11EC-4AF0-4BF0-8962-B0C386F98745}"/>
                </a:ext>
              </a:extLst>
            </p:cNvPr>
            <p:cNvSpPr txBox="1"/>
            <p:nvPr/>
          </p:nvSpPr>
          <p:spPr>
            <a:xfrm>
              <a:off x="6223284" y="4004673"/>
              <a:ext cx="1417447" cy="1073949"/>
            </a:xfrm>
            <a:prstGeom prst="rect">
              <a:avLst/>
            </a:prstGeom>
          </p:spPr>
          <p:txBody>
            <a:bodyPr vert="horz" wrap="square" lIns="0" tIns="46355" rIns="0" bIns="0" rtlCol="0">
              <a:spAutoFit/>
            </a:bodyPr>
            <a:lstStyle/>
            <a:p>
              <a:pPr marL="12700" marR="5080" lvl="0" indent="0" algn="l" defTabSz="914400" rtl="0" eaLnBrk="1" fontAlgn="auto" latinLnBrk="0" hangingPunct="1">
                <a:lnSpc>
                  <a:spcPts val="1350"/>
                </a:lnSpc>
                <a:spcBef>
                  <a:spcPts val="365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0A31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Boeing’s,</a:t>
              </a:r>
              <a:r>
                <a:rPr kumimoji="0" sz="1350" b="0" i="0" u="none" strike="noStrike" kern="1200" cap="none" spc="310" normalizeH="0" baseline="0" noProof="0" dirty="0">
                  <a:ln>
                    <a:noFill/>
                  </a:ln>
                  <a:solidFill>
                    <a:srgbClr val="0A31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sz="1350" b="0" i="0" u="none" strike="noStrike" kern="1200" cap="none" spc="-10" normalizeH="0" baseline="0" noProof="0" dirty="0">
                  <a:ln>
                    <a:noFill/>
                  </a:ln>
                  <a:solidFill>
                    <a:srgbClr val="0A31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Airbus’s </a:t>
              </a:r>
              <a:r>
                <a:rPr kumimoji="0" sz="1350" b="0" i="0" u="none" strike="noStrike" kern="1200" cap="none" spc="0" normalizeH="0" baseline="0" noProof="0" dirty="0">
                  <a:ln>
                    <a:noFill/>
                  </a:ln>
                  <a:solidFill>
                    <a:srgbClr val="0A31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design</a:t>
              </a:r>
              <a:r>
                <a:rPr kumimoji="0" sz="1350" b="0" i="0" u="none" strike="noStrike" kern="1200" cap="none" spc="-45" normalizeH="0" baseline="0" noProof="0" dirty="0">
                  <a:ln>
                    <a:noFill/>
                  </a:ln>
                  <a:solidFill>
                    <a:srgbClr val="0A31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sz="1350" b="0" i="0" u="none" strike="noStrike" kern="1200" cap="none" spc="-10" normalizeH="0" baseline="0" noProof="0" dirty="0">
                  <a:ln>
                    <a:noFill/>
                  </a:ln>
                  <a:solidFill>
                    <a:srgbClr val="0A31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domain</a:t>
              </a:r>
              <a:endParaRPr kumimoji="0" sz="13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289C1D6-A4AB-4BB3-9F7B-2B183D0E767B}"/>
              </a:ext>
            </a:extLst>
          </p:cNvPr>
          <p:cNvSpPr txBox="1"/>
          <p:nvPr/>
        </p:nvSpPr>
        <p:spPr>
          <a:xfrm>
            <a:off x="4708659" y="5891968"/>
            <a:ext cx="7082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Both figures adapted from </a:t>
            </a: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Drela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, “Simultaneous Optimization of the Airframe, Powerplant, and Operation of Transport Aircraft”. RAeS Conf., 2010</a:t>
            </a:r>
          </a:p>
        </p:txBody>
      </p:sp>
      <p:sp>
        <p:nvSpPr>
          <p:cNvPr id="140" name="object 33">
            <a:extLst>
              <a:ext uri="{FF2B5EF4-FFF2-40B4-BE49-F238E27FC236}">
                <a16:creationId xmlns:a16="http://schemas.microsoft.com/office/drawing/2014/main" id="{BB9BB630-EE76-41CE-8C5C-7111B8591F21}"/>
              </a:ext>
            </a:extLst>
          </p:cNvPr>
          <p:cNvSpPr/>
          <p:nvPr/>
        </p:nvSpPr>
        <p:spPr>
          <a:xfrm>
            <a:off x="1607591" y="3785968"/>
            <a:ext cx="2096488" cy="2441168"/>
          </a:xfrm>
          <a:custGeom>
            <a:avLst/>
            <a:gdLst/>
            <a:ahLst/>
            <a:cxnLst/>
            <a:rect l="l" t="t" r="r" b="b"/>
            <a:pathLst>
              <a:path w="3093720" h="3602354">
                <a:moveTo>
                  <a:pt x="1367435" y="1972840"/>
                </a:moveTo>
                <a:lnTo>
                  <a:pt x="1056279" y="1972840"/>
                </a:lnTo>
                <a:lnTo>
                  <a:pt x="4091" y="2243049"/>
                </a:lnTo>
              </a:path>
              <a:path w="3093720" h="3602354">
                <a:moveTo>
                  <a:pt x="1523012" y="3422161"/>
                </a:moveTo>
                <a:lnTo>
                  <a:pt x="876143" y="3602303"/>
                </a:lnTo>
              </a:path>
              <a:path w="3093720" h="3602354">
                <a:moveTo>
                  <a:pt x="1432949" y="3086445"/>
                </a:moveTo>
                <a:lnTo>
                  <a:pt x="1431617" y="3087394"/>
                </a:lnTo>
                <a:lnTo>
                  <a:pt x="1422287" y="3094036"/>
                </a:lnTo>
                <a:lnTo>
                  <a:pt x="1396963" y="3112064"/>
                </a:lnTo>
                <a:lnTo>
                  <a:pt x="1347647" y="3147172"/>
                </a:lnTo>
                <a:lnTo>
                  <a:pt x="1311988" y="3172567"/>
                </a:lnTo>
                <a:lnTo>
                  <a:pt x="1270276" y="3202305"/>
                </a:lnTo>
                <a:lnTo>
                  <a:pt x="1224452" y="3235033"/>
                </a:lnTo>
                <a:lnTo>
                  <a:pt x="1176462" y="3269400"/>
                </a:lnTo>
                <a:lnTo>
                  <a:pt x="1128247" y="3304055"/>
                </a:lnTo>
                <a:lnTo>
                  <a:pt x="1081751" y="3337647"/>
                </a:lnTo>
                <a:lnTo>
                  <a:pt x="1038917" y="3368823"/>
                </a:lnTo>
                <a:lnTo>
                  <a:pt x="1001689" y="3396233"/>
                </a:lnTo>
                <a:lnTo>
                  <a:pt x="948033" y="3437003"/>
                </a:lnTo>
                <a:lnTo>
                  <a:pt x="917340" y="3462421"/>
                </a:lnTo>
                <a:lnTo>
                  <a:pt x="891921" y="3496967"/>
                </a:lnTo>
                <a:lnTo>
                  <a:pt x="883602" y="3544039"/>
                </a:lnTo>
                <a:lnTo>
                  <a:pt x="880925" y="3582518"/>
                </a:lnTo>
                <a:lnTo>
                  <a:pt x="880235" y="3594114"/>
                </a:lnTo>
              </a:path>
              <a:path w="3093720" h="3602354">
                <a:moveTo>
                  <a:pt x="1371537" y="1377150"/>
                </a:moveTo>
                <a:lnTo>
                  <a:pt x="1370582" y="1377832"/>
                </a:lnTo>
                <a:lnTo>
                  <a:pt x="1363902" y="1382608"/>
                </a:lnTo>
                <a:lnTo>
                  <a:pt x="1345769" y="1395572"/>
                </a:lnTo>
                <a:lnTo>
                  <a:pt x="1310459" y="1420816"/>
                </a:lnTo>
                <a:lnTo>
                  <a:pt x="1275315" y="1445928"/>
                </a:lnTo>
                <a:lnTo>
                  <a:pt x="1232874" y="1476159"/>
                </a:lnTo>
                <a:lnTo>
                  <a:pt x="1186015" y="1509348"/>
                </a:lnTo>
                <a:lnTo>
                  <a:pt x="1137621" y="1543334"/>
                </a:lnTo>
                <a:lnTo>
                  <a:pt x="1090573" y="1575956"/>
                </a:lnTo>
                <a:lnTo>
                  <a:pt x="1047751" y="1605054"/>
                </a:lnTo>
                <a:lnTo>
                  <a:pt x="1010867" y="1629214"/>
                </a:lnTo>
                <a:lnTo>
                  <a:pt x="976939" y="1650049"/>
                </a:lnTo>
                <a:lnTo>
                  <a:pt x="941817" y="1669917"/>
                </a:lnTo>
                <a:lnTo>
                  <a:pt x="901350" y="1691179"/>
                </a:lnTo>
                <a:lnTo>
                  <a:pt x="851387" y="1716194"/>
                </a:lnTo>
                <a:lnTo>
                  <a:pt x="787775" y="1747321"/>
                </a:lnTo>
                <a:lnTo>
                  <a:pt x="749765" y="1765806"/>
                </a:lnTo>
                <a:lnTo>
                  <a:pt x="708038" y="1786054"/>
                </a:lnTo>
                <a:lnTo>
                  <a:pt x="663324" y="1807709"/>
                </a:lnTo>
                <a:lnTo>
                  <a:pt x="616356" y="1830416"/>
                </a:lnTo>
                <a:lnTo>
                  <a:pt x="567868" y="1853820"/>
                </a:lnTo>
                <a:lnTo>
                  <a:pt x="518590" y="1877564"/>
                </a:lnTo>
                <a:lnTo>
                  <a:pt x="469255" y="1901295"/>
                </a:lnTo>
                <a:lnTo>
                  <a:pt x="420596" y="1924656"/>
                </a:lnTo>
                <a:lnTo>
                  <a:pt x="373344" y="1947292"/>
                </a:lnTo>
                <a:lnTo>
                  <a:pt x="328232" y="1968848"/>
                </a:lnTo>
                <a:lnTo>
                  <a:pt x="285992" y="1988968"/>
                </a:lnTo>
                <a:lnTo>
                  <a:pt x="247356" y="2007297"/>
                </a:lnTo>
                <a:lnTo>
                  <a:pt x="171337" y="2043106"/>
                </a:lnTo>
                <a:lnTo>
                  <a:pt x="116183" y="2069155"/>
                </a:lnTo>
                <a:lnTo>
                  <a:pt x="77783" y="2088046"/>
                </a:lnTo>
                <a:lnTo>
                  <a:pt x="34803" y="2114772"/>
                </a:lnTo>
                <a:lnTo>
                  <a:pt x="10832" y="2147095"/>
                </a:lnTo>
                <a:lnTo>
                  <a:pt x="1152" y="2197558"/>
                </a:lnTo>
                <a:lnTo>
                  <a:pt x="0" y="2236227"/>
                </a:lnTo>
                <a:lnTo>
                  <a:pt x="0" y="2247151"/>
                </a:lnTo>
              </a:path>
              <a:path w="3093720" h="3602354">
                <a:moveTo>
                  <a:pt x="1007162" y="1603348"/>
                </a:moveTo>
                <a:lnTo>
                  <a:pt x="1049122" y="1604374"/>
                </a:lnTo>
              </a:path>
              <a:path w="3093720" h="3602354">
                <a:moveTo>
                  <a:pt x="1205715" y="1495873"/>
                </a:moveTo>
                <a:lnTo>
                  <a:pt x="1208111" y="1483934"/>
                </a:lnTo>
                <a:lnTo>
                  <a:pt x="1210256" y="1472665"/>
                </a:lnTo>
                <a:lnTo>
                  <a:pt x="1212738" y="1456469"/>
                </a:lnTo>
                <a:lnTo>
                  <a:pt x="1214995" y="1434901"/>
                </a:lnTo>
                <a:lnTo>
                  <a:pt x="1216466" y="1407516"/>
                </a:lnTo>
                <a:lnTo>
                  <a:pt x="1216669" y="1374640"/>
                </a:lnTo>
                <a:lnTo>
                  <a:pt x="1215383" y="1339748"/>
                </a:lnTo>
                <a:lnTo>
                  <a:pt x="1207766" y="1280934"/>
                </a:lnTo>
                <a:lnTo>
                  <a:pt x="1176626" y="1252721"/>
                </a:lnTo>
                <a:lnTo>
                  <a:pt x="1156587" y="1252273"/>
                </a:lnTo>
                <a:lnTo>
                  <a:pt x="1130424" y="1252273"/>
                </a:lnTo>
                <a:lnTo>
                  <a:pt x="1100807" y="1252273"/>
                </a:lnTo>
                <a:lnTo>
                  <a:pt x="1071189" y="1252273"/>
                </a:lnTo>
                <a:lnTo>
                  <a:pt x="1045020" y="1252273"/>
                </a:lnTo>
                <a:lnTo>
                  <a:pt x="1024969" y="1252764"/>
                </a:lnTo>
                <a:lnTo>
                  <a:pt x="992999" y="1283665"/>
                </a:lnTo>
                <a:lnTo>
                  <a:pt x="983996" y="1349791"/>
                </a:lnTo>
                <a:lnTo>
                  <a:pt x="982537" y="1392074"/>
                </a:lnTo>
                <a:lnTo>
                  <a:pt x="983446" y="1436004"/>
                </a:lnTo>
                <a:lnTo>
                  <a:pt x="986747" y="1478418"/>
                </a:lnTo>
                <a:lnTo>
                  <a:pt x="991549" y="1517028"/>
                </a:lnTo>
                <a:lnTo>
                  <a:pt x="1001182" y="1574515"/>
                </a:lnTo>
                <a:lnTo>
                  <a:pt x="1005508" y="1597950"/>
                </a:lnTo>
                <a:lnTo>
                  <a:pt x="1006049" y="1600879"/>
                </a:lnTo>
                <a:lnTo>
                  <a:pt x="1006126" y="1601297"/>
                </a:lnTo>
              </a:path>
              <a:path w="3093720" h="3602354">
                <a:moveTo>
                  <a:pt x="1725990" y="1972840"/>
                </a:moveTo>
                <a:lnTo>
                  <a:pt x="2037146" y="1972840"/>
                </a:lnTo>
                <a:lnTo>
                  <a:pt x="3089334" y="2243060"/>
                </a:lnTo>
              </a:path>
              <a:path w="3093720" h="3602354">
                <a:moveTo>
                  <a:pt x="1570413" y="3422161"/>
                </a:moveTo>
                <a:lnTo>
                  <a:pt x="2217282" y="3602303"/>
                </a:lnTo>
              </a:path>
              <a:path w="3093720" h="3602354">
                <a:moveTo>
                  <a:pt x="1660486" y="3086445"/>
                </a:moveTo>
                <a:lnTo>
                  <a:pt x="1661819" y="3087394"/>
                </a:lnTo>
                <a:lnTo>
                  <a:pt x="1671148" y="3094036"/>
                </a:lnTo>
                <a:lnTo>
                  <a:pt x="1696469" y="3112064"/>
                </a:lnTo>
                <a:lnTo>
                  <a:pt x="1745778" y="3147172"/>
                </a:lnTo>
                <a:lnTo>
                  <a:pt x="1781440" y="3172567"/>
                </a:lnTo>
                <a:lnTo>
                  <a:pt x="1823154" y="3202305"/>
                </a:lnTo>
                <a:lnTo>
                  <a:pt x="1868977" y="3235033"/>
                </a:lnTo>
                <a:lnTo>
                  <a:pt x="1916968" y="3269400"/>
                </a:lnTo>
                <a:lnTo>
                  <a:pt x="1965181" y="3304055"/>
                </a:lnTo>
                <a:lnTo>
                  <a:pt x="2011676" y="3337647"/>
                </a:lnTo>
                <a:lnTo>
                  <a:pt x="2054508" y="3368823"/>
                </a:lnTo>
                <a:lnTo>
                  <a:pt x="2091736" y="3396233"/>
                </a:lnTo>
                <a:lnTo>
                  <a:pt x="2145392" y="3437003"/>
                </a:lnTo>
                <a:lnTo>
                  <a:pt x="2176085" y="3462421"/>
                </a:lnTo>
                <a:lnTo>
                  <a:pt x="2201504" y="3496965"/>
                </a:lnTo>
                <a:lnTo>
                  <a:pt x="2209823" y="3544038"/>
                </a:lnTo>
                <a:lnTo>
                  <a:pt x="2212510" y="3582518"/>
                </a:lnTo>
                <a:lnTo>
                  <a:pt x="2213190" y="3594114"/>
                </a:lnTo>
              </a:path>
              <a:path w="3093720" h="3602354">
                <a:moveTo>
                  <a:pt x="1721899" y="1377150"/>
                </a:moveTo>
                <a:lnTo>
                  <a:pt x="1722853" y="1377832"/>
                </a:lnTo>
                <a:lnTo>
                  <a:pt x="1729533" y="1382608"/>
                </a:lnTo>
                <a:lnTo>
                  <a:pt x="1747662" y="1395572"/>
                </a:lnTo>
                <a:lnTo>
                  <a:pt x="1782966" y="1420816"/>
                </a:lnTo>
                <a:lnTo>
                  <a:pt x="1818110" y="1445933"/>
                </a:lnTo>
                <a:lnTo>
                  <a:pt x="1860551" y="1476167"/>
                </a:lnTo>
                <a:lnTo>
                  <a:pt x="1907410" y="1509356"/>
                </a:lnTo>
                <a:lnTo>
                  <a:pt x="1955804" y="1543341"/>
                </a:lnTo>
                <a:lnTo>
                  <a:pt x="2002852" y="1575961"/>
                </a:lnTo>
                <a:lnTo>
                  <a:pt x="2045674" y="1605054"/>
                </a:lnTo>
                <a:lnTo>
                  <a:pt x="2082559" y="1629219"/>
                </a:lnTo>
                <a:lnTo>
                  <a:pt x="2116488" y="1650056"/>
                </a:lnTo>
                <a:lnTo>
                  <a:pt x="2151612" y="1669925"/>
                </a:lnTo>
                <a:lnTo>
                  <a:pt x="2192079" y="1691186"/>
                </a:lnTo>
                <a:lnTo>
                  <a:pt x="2242042" y="1716198"/>
                </a:lnTo>
                <a:lnTo>
                  <a:pt x="2305650" y="1747321"/>
                </a:lnTo>
                <a:lnTo>
                  <a:pt x="2343662" y="1765809"/>
                </a:lnTo>
                <a:lnTo>
                  <a:pt x="2385391" y="1786059"/>
                </a:lnTo>
                <a:lnTo>
                  <a:pt x="2430106" y="1807715"/>
                </a:lnTo>
                <a:lnTo>
                  <a:pt x="2477074" y="1830424"/>
                </a:lnTo>
                <a:lnTo>
                  <a:pt x="2525563" y="1853828"/>
                </a:lnTo>
                <a:lnTo>
                  <a:pt x="2574840" y="1877574"/>
                </a:lnTo>
                <a:lnTo>
                  <a:pt x="2624175" y="1901305"/>
                </a:lnTo>
                <a:lnTo>
                  <a:pt x="2672835" y="1924666"/>
                </a:lnTo>
                <a:lnTo>
                  <a:pt x="2720087" y="1947303"/>
                </a:lnTo>
                <a:lnTo>
                  <a:pt x="2765200" y="1968859"/>
                </a:lnTo>
                <a:lnTo>
                  <a:pt x="2807442" y="1988979"/>
                </a:lnTo>
                <a:lnTo>
                  <a:pt x="2846080" y="2007308"/>
                </a:lnTo>
                <a:lnTo>
                  <a:pt x="2922094" y="2043116"/>
                </a:lnTo>
                <a:lnTo>
                  <a:pt x="2977245" y="2069162"/>
                </a:lnTo>
                <a:lnTo>
                  <a:pt x="3015645" y="2088050"/>
                </a:lnTo>
                <a:lnTo>
                  <a:pt x="3058633" y="2114772"/>
                </a:lnTo>
                <a:lnTo>
                  <a:pt x="3082599" y="2147105"/>
                </a:lnTo>
                <a:lnTo>
                  <a:pt x="3092284" y="2197567"/>
                </a:lnTo>
                <a:lnTo>
                  <a:pt x="3093436" y="2236238"/>
                </a:lnTo>
                <a:lnTo>
                  <a:pt x="3093436" y="2247151"/>
                </a:lnTo>
              </a:path>
              <a:path w="3093720" h="3602354">
                <a:moveTo>
                  <a:pt x="2086274" y="1603348"/>
                </a:moveTo>
                <a:lnTo>
                  <a:pt x="2044303" y="1604374"/>
                </a:lnTo>
              </a:path>
              <a:path w="3093720" h="3602354">
                <a:moveTo>
                  <a:pt x="1887710" y="1495873"/>
                </a:moveTo>
                <a:lnTo>
                  <a:pt x="1885314" y="1483934"/>
                </a:lnTo>
                <a:lnTo>
                  <a:pt x="1883170" y="1472665"/>
                </a:lnTo>
                <a:lnTo>
                  <a:pt x="1880691" y="1456469"/>
                </a:lnTo>
                <a:lnTo>
                  <a:pt x="1878434" y="1434901"/>
                </a:lnTo>
                <a:lnTo>
                  <a:pt x="1876959" y="1407516"/>
                </a:lnTo>
                <a:lnTo>
                  <a:pt x="1876762" y="1374640"/>
                </a:lnTo>
                <a:lnTo>
                  <a:pt x="1878050" y="1339748"/>
                </a:lnTo>
                <a:lnTo>
                  <a:pt x="1885659" y="1280934"/>
                </a:lnTo>
                <a:lnTo>
                  <a:pt x="1916799" y="1252721"/>
                </a:lnTo>
                <a:lnTo>
                  <a:pt x="1936838" y="1252273"/>
                </a:lnTo>
                <a:lnTo>
                  <a:pt x="1963002" y="1252273"/>
                </a:lnTo>
                <a:lnTo>
                  <a:pt x="1992622" y="1252273"/>
                </a:lnTo>
                <a:lnTo>
                  <a:pt x="2022241" y="1252273"/>
                </a:lnTo>
                <a:lnTo>
                  <a:pt x="2048405" y="1252273"/>
                </a:lnTo>
                <a:lnTo>
                  <a:pt x="2068456" y="1252764"/>
                </a:lnTo>
                <a:lnTo>
                  <a:pt x="2100437" y="1283665"/>
                </a:lnTo>
                <a:lnTo>
                  <a:pt x="2109432" y="1349791"/>
                </a:lnTo>
                <a:lnTo>
                  <a:pt x="2110893" y="1392074"/>
                </a:lnTo>
                <a:lnTo>
                  <a:pt x="2109990" y="1436004"/>
                </a:lnTo>
                <a:lnTo>
                  <a:pt x="2106687" y="1478418"/>
                </a:lnTo>
                <a:lnTo>
                  <a:pt x="2101882" y="1517028"/>
                </a:lnTo>
                <a:lnTo>
                  <a:pt x="2092243" y="1574515"/>
                </a:lnTo>
                <a:lnTo>
                  <a:pt x="2089385" y="1589999"/>
                </a:lnTo>
                <a:lnTo>
                  <a:pt x="2087917" y="1597950"/>
                </a:lnTo>
                <a:lnTo>
                  <a:pt x="2087376" y="1600879"/>
                </a:lnTo>
                <a:lnTo>
                  <a:pt x="2087299" y="1601297"/>
                </a:lnTo>
              </a:path>
              <a:path w="3093720" h="3602354">
                <a:moveTo>
                  <a:pt x="1546103" y="0"/>
                </a:moveTo>
                <a:lnTo>
                  <a:pt x="1502327" y="29576"/>
                </a:lnTo>
                <a:lnTo>
                  <a:pt x="1481166" y="62971"/>
                </a:lnTo>
                <a:lnTo>
                  <a:pt x="1460981" y="105595"/>
                </a:lnTo>
                <a:lnTo>
                  <a:pt x="1442139" y="155063"/>
                </a:lnTo>
                <a:lnTo>
                  <a:pt x="1425008" y="208994"/>
                </a:lnTo>
                <a:lnTo>
                  <a:pt x="1409955" y="265003"/>
                </a:lnTo>
                <a:lnTo>
                  <a:pt x="1397347" y="320708"/>
                </a:lnTo>
                <a:lnTo>
                  <a:pt x="1384700" y="392542"/>
                </a:lnTo>
                <a:lnTo>
                  <a:pt x="1376222" y="466858"/>
                </a:lnTo>
                <a:lnTo>
                  <a:pt x="1373286" y="507216"/>
                </a:lnTo>
                <a:lnTo>
                  <a:pt x="1371079" y="550917"/>
                </a:lnTo>
                <a:lnTo>
                  <a:pt x="1369498" y="598868"/>
                </a:lnTo>
                <a:lnTo>
                  <a:pt x="1368438" y="651978"/>
                </a:lnTo>
                <a:lnTo>
                  <a:pt x="1367796" y="711153"/>
                </a:lnTo>
                <a:lnTo>
                  <a:pt x="1367466" y="777301"/>
                </a:lnTo>
                <a:lnTo>
                  <a:pt x="1367344" y="851329"/>
                </a:lnTo>
                <a:lnTo>
                  <a:pt x="1367327" y="934145"/>
                </a:lnTo>
                <a:lnTo>
                  <a:pt x="1367327" y="975542"/>
                </a:lnTo>
                <a:lnTo>
                  <a:pt x="1367327" y="1018851"/>
                </a:lnTo>
                <a:lnTo>
                  <a:pt x="1367327" y="2231304"/>
                </a:lnTo>
                <a:lnTo>
                  <a:pt x="1367338" y="2306134"/>
                </a:lnTo>
                <a:lnTo>
                  <a:pt x="1367414" y="2374825"/>
                </a:lnTo>
                <a:lnTo>
                  <a:pt x="1367622" y="2437926"/>
                </a:lnTo>
                <a:lnTo>
                  <a:pt x="1368027" y="2495982"/>
                </a:lnTo>
                <a:lnTo>
                  <a:pt x="1368694" y="2549540"/>
                </a:lnTo>
                <a:lnTo>
                  <a:pt x="1369690" y="2599147"/>
                </a:lnTo>
                <a:lnTo>
                  <a:pt x="1371079" y="2645349"/>
                </a:lnTo>
                <a:lnTo>
                  <a:pt x="1372928" y="2688693"/>
                </a:lnTo>
                <a:lnTo>
                  <a:pt x="1375302" y="2729726"/>
                </a:lnTo>
                <a:lnTo>
                  <a:pt x="1378267" y="2768993"/>
                </a:lnTo>
                <a:lnTo>
                  <a:pt x="1381888" y="2807043"/>
                </a:lnTo>
                <a:lnTo>
                  <a:pt x="1391363" y="2881672"/>
                </a:lnTo>
                <a:lnTo>
                  <a:pt x="1397347" y="2919345"/>
                </a:lnTo>
                <a:lnTo>
                  <a:pt x="1407197" y="2973449"/>
                </a:lnTo>
                <a:lnTo>
                  <a:pt x="1418487" y="3028632"/>
                </a:lnTo>
                <a:lnTo>
                  <a:pt x="1430858" y="3084078"/>
                </a:lnTo>
                <a:lnTo>
                  <a:pt x="1443948" y="3138967"/>
                </a:lnTo>
                <a:lnTo>
                  <a:pt x="1457399" y="3192484"/>
                </a:lnTo>
                <a:lnTo>
                  <a:pt x="1470849" y="3243811"/>
                </a:lnTo>
                <a:lnTo>
                  <a:pt x="1483938" y="3292130"/>
                </a:lnTo>
                <a:lnTo>
                  <a:pt x="1496307" y="3336624"/>
                </a:lnTo>
                <a:lnTo>
                  <a:pt x="1507595" y="3376475"/>
                </a:lnTo>
                <a:lnTo>
                  <a:pt x="1535252" y="3469718"/>
                </a:lnTo>
                <a:lnTo>
                  <a:pt x="1547302" y="3489335"/>
                </a:lnTo>
                <a:lnTo>
                  <a:pt x="1559096" y="3469718"/>
                </a:lnTo>
                <a:lnTo>
                  <a:pt x="1576134" y="3410865"/>
                </a:lnTo>
                <a:lnTo>
                  <a:pt x="1596306" y="3336624"/>
                </a:lnTo>
                <a:lnTo>
                  <a:pt x="1608113" y="3292130"/>
                </a:lnTo>
                <a:lnTo>
                  <a:pt x="1620607" y="3243811"/>
                </a:lnTo>
                <a:lnTo>
                  <a:pt x="1633446" y="3192484"/>
                </a:lnTo>
                <a:lnTo>
                  <a:pt x="1646286" y="3138967"/>
                </a:lnTo>
                <a:lnTo>
                  <a:pt x="1658781" y="3084078"/>
                </a:lnTo>
                <a:lnTo>
                  <a:pt x="1670589" y="3028632"/>
                </a:lnTo>
                <a:lnTo>
                  <a:pt x="1681366" y="2973449"/>
                </a:lnTo>
                <a:lnTo>
                  <a:pt x="1690766" y="2919345"/>
                </a:lnTo>
                <a:lnTo>
                  <a:pt x="1696480" y="2881672"/>
                </a:lnTo>
                <a:lnTo>
                  <a:pt x="1705525" y="2807043"/>
                </a:lnTo>
                <a:lnTo>
                  <a:pt x="1708982" y="2768993"/>
                </a:lnTo>
                <a:lnTo>
                  <a:pt x="1711813" y="2729726"/>
                </a:lnTo>
                <a:lnTo>
                  <a:pt x="1714079" y="2688693"/>
                </a:lnTo>
                <a:lnTo>
                  <a:pt x="1715845" y="2645349"/>
                </a:lnTo>
                <a:lnTo>
                  <a:pt x="1717171" y="2599147"/>
                </a:lnTo>
                <a:lnTo>
                  <a:pt x="1718122" y="2549540"/>
                </a:lnTo>
                <a:lnTo>
                  <a:pt x="1718759" y="2495982"/>
                </a:lnTo>
                <a:lnTo>
                  <a:pt x="1719145" y="2437926"/>
                </a:lnTo>
                <a:lnTo>
                  <a:pt x="1719344" y="2374825"/>
                </a:lnTo>
                <a:lnTo>
                  <a:pt x="1719417" y="2306134"/>
                </a:lnTo>
                <a:lnTo>
                  <a:pt x="1719427" y="2231304"/>
                </a:lnTo>
                <a:lnTo>
                  <a:pt x="1719427" y="2188317"/>
                </a:lnTo>
                <a:lnTo>
                  <a:pt x="1719427" y="2143545"/>
                </a:lnTo>
                <a:lnTo>
                  <a:pt x="1719427" y="934145"/>
                </a:lnTo>
                <a:lnTo>
                  <a:pt x="1719411" y="851329"/>
                </a:lnTo>
                <a:lnTo>
                  <a:pt x="1719294" y="777301"/>
                </a:lnTo>
                <a:lnTo>
                  <a:pt x="1718979" y="711153"/>
                </a:lnTo>
                <a:lnTo>
                  <a:pt x="1718366" y="651978"/>
                </a:lnTo>
                <a:lnTo>
                  <a:pt x="1717354" y="598868"/>
                </a:lnTo>
                <a:lnTo>
                  <a:pt x="1715845" y="550917"/>
                </a:lnTo>
                <a:lnTo>
                  <a:pt x="1713738" y="507216"/>
                </a:lnTo>
                <a:lnTo>
                  <a:pt x="1710935" y="466858"/>
                </a:lnTo>
                <a:lnTo>
                  <a:pt x="1702841" y="392542"/>
                </a:lnTo>
                <a:lnTo>
                  <a:pt x="1690766" y="320708"/>
                </a:lnTo>
                <a:lnTo>
                  <a:pt x="1678728" y="265003"/>
                </a:lnTo>
                <a:lnTo>
                  <a:pt x="1664324" y="208994"/>
                </a:lnTo>
                <a:lnTo>
                  <a:pt x="1647872" y="155063"/>
                </a:lnTo>
                <a:lnTo>
                  <a:pt x="1629692" y="105595"/>
                </a:lnTo>
                <a:lnTo>
                  <a:pt x="1610106" y="62971"/>
                </a:lnTo>
                <a:lnTo>
                  <a:pt x="1589432" y="29576"/>
                </a:lnTo>
                <a:lnTo>
                  <a:pt x="1567991" y="7791"/>
                </a:lnTo>
                <a:lnTo>
                  <a:pt x="1546103" y="0"/>
                </a:lnTo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9442297-3847-4951-AE83-A188F40D85DC}"/>
              </a:ext>
            </a:extLst>
          </p:cNvPr>
          <p:cNvGrpSpPr/>
          <p:nvPr/>
        </p:nvGrpSpPr>
        <p:grpSpPr>
          <a:xfrm>
            <a:off x="2843723" y="3577217"/>
            <a:ext cx="2804568" cy="2170859"/>
            <a:chOff x="863495" y="3546297"/>
            <a:chExt cx="3075053" cy="2380226"/>
          </a:xfrm>
        </p:grpSpPr>
        <p:sp>
          <p:nvSpPr>
            <p:cNvPr id="111" name="object 4">
              <a:extLst>
                <a:ext uri="{FF2B5EF4-FFF2-40B4-BE49-F238E27FC236}">
                  <a16:creationId xmlns:a16="http://schemas.microsoft.com/office/drawing/2014/main" id="{1B2FB134-ED22-4842-BF1B-D528F6EF5024}"/>
                </a:ext>
              </a:extLst>
            </p:cNvPr>
            <p:cNvSpPr/>
            <p:nvPr/>
          </p:nvSpPr>
          <p:spPr>
            <a:xfrm>
              <a:off x="1043109" y="4916716"/>
              <a:ext cx="1177178" cy="76906"/>
            </a:xfrm>
            <a:custGeom>
              <a:avLst/>
              <a:gdLst/>
              <a:ahLst/>
              <a:cxnLst/>
              <a:rect l="l" t="t" r="r" b="b"/>
              <a:pathLst>
                <a:path w="1584325" h="103504">
                  <a:moveTo>
                    <a:pt x="0" y="76709"/>
                  </a:moveTo>
                  <a:lnTo>
                    <a:pt x="0" y="57969"/>
                  </a:lnTo>
                  <a:lnTo>
                    <a:pt x="463620" y="52668"/>
                  </a:lnTo>
                  <a:lnTo>
                    <a:pt x="463620" y="84827"/>
                  </a:lnTo>
                </a:path>
                <a:path w="1584325" h="103504">
                  <a:moveTo>
                    <a:pt x="464007" y="84837"/>
                  </a:moveTo>
                  <a:lnTo>
                    <a:pt x="464007" y="32169"/>
                  </a:lnTo>
                  <a:lnTo>
                    <a:pt x="1583777" y="0"/>
                  </a:lnTo>
                  <a:lnTo>
                    <a:pt x="1583777" y="103210"/>
                  </a:lnTo>
                </a:path>
                <a:path w="1584325" h="103504">
                  <a:moveTo>
                    <a:pt x="466368" y="53025"/>
                  </a:moveTo>
                  <a:lnTo>
                    <a:pt x="1583021" y="42068"/>
                  </a:lnTo>
                </a:path>
                <a:path w="1584325" h="103504">
                  <a:moveTo>
                    <a:pt x="903152" y="20143"/>
                  </a:moveTo>
                  <a:lnTo>
                    <a:pt x="903152" y="48426"/>
                  </a:lnTo>
                </a:path>
                <a:path w="1584325" h="103504">
                  <a:moveTo>
                    <a:pt x="1290542" y="8841"/>
                  </a:moveTo>
                  <a:lnTo>
                    <a:pt x="1290542" y="45598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endParaRPr>
            </a:p>
          </p:txBody>
        </p:sp>
        <p:sp>
          <p:nvSpPr>
            <p:cNvPr id="112" name="object 5">
              <a:extLst>
                <a:ext uri="{FF2B5EF4-FFF2-40B4-BE49-F238E27FC236}">
                  <a16:creationId xmlns:a16="http://schemas.microsoft.com/office/drawing/2014/main" id="{1DDDAC2D-258A-4751-B8B4-B25BB9162E11}"/>
                </a:ext>
              </a:extLst>
            </p:cNvPr>
            <p:cNvSpPr/>
            <p:nvPr/>
          </p:nvSpPr>
          <p:spPr>
            <a:xfrm>
              <a:off x="863495" y="3546297"/>
              <a:ext cx="1717879" cy="1746659"/>
            </a:xfrm>
            <a:custGeom>
              <a:avLst/>
              <a:gdLst/>
              <a:ahLst/>
              <a:cxnLst/>
              <a:rect l="l" t="t" r="r" b="b"/>
              <a:pathLst>
                <a:path w="2312035" h="2350770">
                  <a:moveTo>
                    <a:pt x="1824963" y="1948011"/>
                  </a:moveTo>
                  <a:lnTo>
                    <a:pt x="0" y="1917299"/>
                  </a:lnTo>
                </a:path>
                <a:path w="2312035" h="2350770">
                  <a:moveTo>
                    <a:pt x="31386" y="1841562"/>
                  </a:moveTo>
                  <a:lnTo>
                    <a:pt x="29281" y="1841950"/>
                  </a:lnTo>
                  <a:lnTo>
                    <a:pt x="27177" y="1842361"/>
                  </a:lnTo>
                  <a:lnTo>
                    <a:pt x="22969" y="1843149"/>
                  </a:lnTo>
                  <a:lnTo>
                    <a:pt x="18706" y="1846106"/>
                  </a:lnTo>
                  <a:lnTo>
                    <a:pt x="14442" y="1849064"/>
                  </a:lnTo>
                  <a:lnTo>
                    <a:pt x="1704" y="1888757"/>
                  </a:lnTo>
                  <a:lnTo>
                    <a:pt x="565" y="1907865"/>
                  </a:lnTo>
                  <a:lnTo>
                    <a:pt x="451" y="1912582"/>
                  </a:lnTo>
                  <a:lnTo>
                    <a:pt x="342" y="1917299"/>
                  </a:lnTo>
                </a:path>
                <a:path w="2312035" h="2350770">
                  <a:moveTo>
                    <a:pt x="1824618" y="1537575"/>
                  </a:moveTo>
                  <a:lnTo>
                    <a:pt x="28657" y="1841896"/>
                  </a:lnTo>
                </a:path>
                <a:path w="2312035" h="2350770">
                  <a:moveTo>
                    <a:pt x="1826097" y="2350265"/>
                  </a:moveTo>
                  <a:lnTo>
                    <a:pt x="1826097" y="2350265"/>
                  </a:lnTo>
                  <a:lnTo>
                    <a:pt x="1826097" y="1347205"/>
                  </a:lnTo>
                  <a:lnTo>
                    <a:pt x="1826100" y="1300564"/>
                  </a:lnTo>
                  <a:lnTo>
                    <a:pt x="1826119" y="1250352"/>
                  </a:lnTo>
                  <a:lnTo>
                    <a:pt x="1826170" y="1197464"/>
                  </a:lnTo>
                  <a:lnTo>
                    <a:pt x="1826271" y="1142790"/>
                  </a:lnTo>
                  <a:lnTo>
                    <a:pt x="1826437" y="1087223"/>
                  </a:lnTo>
                  <a:lnTo>
                    <a:pt x="1826684" y="1031657"/>
                  </a:lnTo>
                  <a:lnTo>
                    <a:pt x="1827030" y="976983"/>
                  </a:lnTo>
                  <a:lnTo>
                    <a:pt x="1827490" y="924094"/>
                  </a:lnTo>
                  <a:lnTo>
                    <a:pt x="1828080" y="873883"/>
                  </a:lnTo>
                  <a:lnTo>
                    <a:pt x="1828817" y="827242"/>
                  </a:lnTo>
                  <a:lnTo>
                    <a:pt x="1830414" y="758870"/>
                  </a:lnTo>
                  <a:lnTo>
                    <a:pt x="1832492" y="701028"/>
                  </a:lnTo>
                  <a:lnTo>
                    <a:pt x="1835074" y="651854"/>
                  </a:lnTo>
                  <a:lnTo>
                    <a:pt x="1838186" y="609484"/>
                  </a:lnTo>
                  <a:lnTo>
                    <a:pt x="1846100" y="537698"/>
                  </a:lnTo>
                  <a:lnTo>
                    <a:pt x="1853604" y="488746"/>
                  </a:lnTo>
                  <a:lnTo>
                    <a:pt x="1862450" y="441518"/>
                  </a:lnTo>
                  <a:lnTo>
                    <a:pt x="1872619" y="395014"/>
                  </a:lnTo>
                  <a:lnTo>
                    <a:pt x="1884088" y="348235"/>
                  </a:lnTo>
                  <a:lnTo>
                    <a:pt x="1896772" y="300660"/>
                  </a:lnTo>
                  <a:lnTo>
                    <a:pt x="1910330" y="253727"/>
                  </a:lnTo>
                  <a:lnTo>
                    <a:pt x="1924358" y="209354"/>
                  </a:lnTo>
                  <a:lnTo>
                    <a:pt x="1938451" y="169459"/>
                  </a:lnTo>
                  <a:lnTo>
                    <a:pt x="1965688" y="107134"/>
                  </a:lnTo>
                  <a:lnTo>
                    <a:pt x="1991217" y="63917"/>
                  </a:lnTo>
                  <a:lnTo>
                    <a:pt x="2025381" y="23137"/>
                  </a:lnTo>
                  <a:lnTo>
                    <a:pt x="2061125" y="868"/>
                  </a:lnTo>
                  <a:lnTo>
                    <a:pt x="2069006" y="0"/>
                  </a:lnTo>
                  <a:lnTo>
                    <a:pt x="2076888" y="868"/>
                  </a:lnTo>
                  <a:lnTo>
                    <a:pt x="2112640" y="23137"/>
                  </a:lnTo>
                  <a:lnTo>
                    <a:pt x="2146795" y="63917"/>
                  </a:lnTo>
                  <a:lnTo>
                    <a:pt x="2172328" y="107106"/>
                  </a:lnTo>
                  <a:lnTo>
                    <a:pt x="2199561" y="169233"/>
                  </a:lnTo>
                  <a:lnTo>
                    <a:pt x="2213646" y="208925"/>
                  </a:lnTo>
                  <a:lnTo>
                    <a:pt x="2227625" y="253075"/>
                  </a:lnTo>
                  <a:lnTo>
                    <a:pt x="2241049" y="299827"/>
                  </a:lnTo>
                  <a:lnTo>
                    <a:pt x="2253471" y="347329"/>
                  </a:lnTo>
                  <a:lnTo>
                    <a:pt x="2264534" y="394180"/>
                  </a:lnTo>
                  <a:lnTo>
                    <a:pt x="2274253" y="440862"/>
                  </a:lnTo>
                  <a:lnTo>
                    <a:pt x="2282734" y="488313"/>
                  </a:lnTo>
                  <a:lnTo>
                    <a:pt x="2290088" y="537472"/>
                  </a:lnTo>
                  <a:lnTo>
                    <a:pt x="2298261" y="609416"/>
                  </a:lnTo>
                  <a:lnTo>
                    <a:pt x="2301633" y="651826"/>
                  </a:lnTo>
                  <a:lnTo>
                    <a:pt x="2304512" y="701020"/>
                  </a:lnTo>
                  <a:lnTo>
                    <a:pt x="2306886" y="758869"/>
                  </a:lnTo>
                  <a:lnTo>
                    <a:pt x="2308741" y="827242"/>
                  </a:lnTo>
                  <a:lnTo>
                    <a:pt x="2309604" y="873883"/>
                  </a:lnTo>
                  <a:lnTo>
                    <a:pt x="2310295" y="924094"/>
                  </a:lnTo>
                  <a:lnTo>
                    <a:pt x="2310834" y="976983"/>
                  </a:lnTo>
                  <a:lnTo>
                    <a:pt x="2311238" y="1031657"/>
                  </a:lnTo>
                  <a:lnTo>
                    <a:pt x="2311528" y="1087223"/>
                  </a:lnTo>
                  <a:lnTo>
                    <a:pt x="2311722" y="1142790"/>
                  </a:lnTo>
                  <a:lnTo>
                    <a:pt x="2311840" y="1197464"/>
                  </a:lnTo>
                  <a:lnTo>
                    <a:pt x="2311900" y="1250352"/>
                  </a:lnTo>
                  <a:lnTo>
                    <a:pt x="2311923" y="1300564"/>
                  </a:lnTo>
                  <a:lnTo>
                    <a:pt x="2311926" y="1347205"/>
                  </a:lnTo>
                  <a:lnTo>
                    <a:pt x="2311926" y="1415605"/>
                  </a:lnTo>
                  <a:lnTo>
                    <a:pt x="2311926" y="1473640"/>
                  </a:lnTo>
                  <a:lnTo>
                    <a:pt x="2311926" y="2342076"/>
                  </a:lnTo>
                </a:path>
              </a:pathLst>
            </a:custGeom>
            <a:ln w="909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endParaRPr>
            </a:p>
          </p:txBody>
        </p:sp>
        <p:sp>
          <p:nvSpPr>
            <p:cNvPr id="113" name="object 6">
              <a:extLst>
                <a:ext uri="{FF2B5EF4-FFF2-40B4-BE49-F238E27FC236}">
                  <a16:creationId xmlns:a16="http://schemas.microsoft.com/office/drawing/2014/main" id="{0F3A0746-44C3-46E3-9BF8-19BF53AABE59}"/>
                </a:ext>
              </a:extLst>
            </p:cNvPr>
            <p:cNvSpPr/>
            <p:nvPr/>
          </p:nvSpPr>
          <p:spPr>
            <a:xfrm>
              <a:off x="2582135" y="4916716"/>
              <a:ext cx="1177178" cy="76906"/>
            </a:xfrm>
            <a:custGeom>
              <a:avLst/>
              <a:gdLst/>
              <a:ahLst/>
              <a:cxnLst/>
              <a:rect l="l" t="t" r="r" b="b"/>
              <a:pathLst>
                <a:path w="1584325" h="103504">
                  <a:moveTo>
                    <a:pt x="1583777" y="76709"/>
                  </a:moveTo>
                  <a:lnTo>
                    <a:pt x="1583777" y="57969"/>
                  </a:lnTo>
                  <a:lnTo>
                    <a:pt x="1120153" y="52668"/>
                  </a:lnTo>
                  <a:lnTo>
                    <a:pt x="1120153" y="84837"/>
                  </a:lnTo>
                </a:path>
                <a:path w="1584325" h="103504">
                  <a:moveTo>
                    <a:pt x="1119765" y="84837"/>
                  </a:moveTo>
                  <a:lnTo>
                    <a:pt x="1119765" y="32169"/>
                  </a:lnTo>
                  <a:lnTo>
                    <a:pt x="0" y="0"/>
                  </a:lnTo>
                  <a:lnTo>
                    <a:pt x="0" y="103210"/>
                  </a:lnTo>
                </a:path>
                <a:path w="1584325" h="103504">
                  <a:moveTo>
                    <a:pt x="1117401" y="53025"/>
                  </a:moveTo>
                  <a:lnTo>
                    <a:pt x="755" y="42068"/>
                  </a:lnTo>
                </a:path>
                <a:path w="1584325" h="103504">
                  <a:moveTo>
                    <a:pt x="680624" y="20143"/>
                  </a:moveTo>
                  <a:lnTo>
                    <a:pt x="680624" y="48426"/>
                  </a:lnTo>
                </a:path>
                <a:path w="1584325" h="103504">
                  <a:moveTo>
                    <a:pt x="293246" y="8841"/>
                  </a:moveTo>
                  <a:lnTo>
                    <a:pt x="293246" y="45598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endParaRPr>
            </a:p>
          </p:txBody>
        </p:sp>
        <p:sp>
          <p:nvSpPr>
            <p:cNvPr id="114" name="object 7">
              <a:extLst>
                <a:ext uri="{FF2B5EF4-FFF2-40B4-BE49-F238E27FC236}">
                  <a16:creationId xmlns:a16="http://schemas.microsoft.com/office/drawing/2014/main" id="{1592131E-C000-4365-B45C-D019A4872D56}"/>
                </a:ext>
              </a:extLst>
            </p:cNvPr>
            <p:cNvSpPr/>
            <p:nvPr/>
          </p:nvSpPr>
          <p:spPr>
            <a:xfrm>
              <a:off x="2582552" y="4688740"/>
              <a:ext cx="1355996" cy="305264"/>
            </a:xfrm>
            <a:custGeom>
              <a:avLst/>
              <a:gdLst/>
              <a:ahLst/>
              <a:cxnLst/>
              <a:rect l="l" t="t" r="r" b="b"/>
              <a:pathLst>
                <a:path w="1824989" h="410845">
                  <a:moveTo>
                    <a:pt x="0" y="410436"/>
                  </a:moveTo>
                  <a:lnTo>
                    <a:pt x="1824959" y="379724"/>
                  </a:lnTo>
                </a:path>
                <a:path w="1824989" h="410845">
                  <a:moveTo>
                    <a:pt x="1793567" y="303987"/>
                  </a:moveTo>
                  <a:lnTo>
                    <a:pt x="1795672" y="304386"/>
                  </a:lnTo>
                  <a:lnTo>
                    <a:pt x="1797777" y="304786"/>
                  </a:lnTo>
                  <a:lnTo>
                    <a:pt x="1801976" y="305574"/>
                  </a:lnTo>
                  <a:lnTo>
                    <a:pt x="1806241" y="308531"/>
                  </a:lnTo>
                  <a:lnTo>
                    <a:pt x="1810515" y="311489"/>
                  </a:lnTo>
                  <a:lnTo>
                    <a:pt x="1823243" y="351182"/>
                  </a:lnTo>
                  <a:lnTo>
                    <a:pt x="1824495" y="375007"/>
                  </a:lnTo>
                  <a:lnTo>
                    <a:pt x="1824614" y="379724"/>
                  </a:lnTo>
                </a:path>
                <a:path w="1824989" h="410845">
                  <a:moveTo>
                    <a:pt x="334" y="0"/>
                  </a:moveTo>
                  <a:lnTo>
                    <a:pt x="1796288" y="304321"/>
                  </a:lnTo>
                </a:path>
              </a:pathLst>
            </a:custGeom>
            <a:ln w="909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endParaRPr>
            </a:p>
          </p:txBody>
        </p:sp>
        <p:pic>
          <p:nvPicPr>
            <p:cNvPr id="115" name="object 8">
              <a:extLst>
                <a:ext uri="{FF2B5EF4-FFF2-40B4-BE49-F238E27FC236}">
                  <a16:creationId xmlns:a16="http://schemas.microsoft.com/office/drawing/2014/main" id="{91BC37A6-F023-48C0-8B15-8B2671AA0AD9}"/>
                </a:ext>
              </a:extLst>
            </p:cNvPr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299172" y="5588799"/>
              <a:ext cx="202637" cy="106083"/>
            </a:xfrm>
            <a:prstGeom prst="rect">
              <a:avLst/>
            </a:prstGeom>
          </p:spPr>
        </p:pic>
        <p:pic>
          <p:nvPicPr>
            <p:cNvPr id="116" name="object 9">
              <a:extLst>
                <a:ext uri="{FF2B5EF4-FFF2-40B4-BE49-F238E27FC236}">
                  <a16:creationId xmlns:a16="http://schemas.microsoft.com/office/drawing/2014/main" id="{2E9676E0-A86B-4468-A1C9-6F2B1309227E}"/>
                </a:ext>
              </a:extLst>
            </p:cNvPr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2497809" y="5614356"/>
              <a:ext cx="76386" cy="80778"/>
            </a:xfrm>
            <a:prstGeom prst="rect">
              <a:avLst/>
            </a:prstGeom>
          </p:spPr>
        </p:pic>
        <p:pic>
          <p:nvPicPr>
            <p:cNvPr id="117" name="object 10">
              <a:extLst>
                <a:ext uri="{FF2B5EF4-FFF2-40B4-BE49-F238E27FC236}">
                  <a16:creationId xmlns:a16="http://schemas.microsoft.com/office/drawing/2014/main" id="{87733E35-DA67-4952-BFE6-15DDBD5D343B}"/>
                </a:ext>
              </a:extLst>
            </p:cNvPr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227525" y="5614356"/>
              <a:ext cx="76386" cy="80778"/>
            </a:xfrm>
            <a:prstGeom prst="rect">
              <a:avLst/>
            </a:prstGeom>
          </p:spPr>
        </p:pic>
        <p:sp>
          <p:nvSpPr>
            <p:cNvPr id="118" name="object 11">
              <a:extLst>
                <a:ext uri="{FF2B5EF4-FFF2-40B4-BE49-F238E27FC236}">
                  <a16:creationId xmlns:a16="http://schemas.microsoft.com/office/drawing/2014/main" id="{03A8CC15-5277-4EF3-B662-9049316D27F8}"/>
                </a:ext>
              </a:extLst>
            </p:cNvPr>
            <p:cNvSpPr/>
            <p:nvPr/>
          </p:nvSpPr>
          <p:spPr>
            <a:xfrm>
              <a:off x="2400784" y="5891342"/>
              <a:ext cx="581276" cy="0"/>
            </a:xfrm>
            <a:custGeom>
              <a:avLst/>
              <a:gdLst/>
              <a:ahLst/>
              <a:cxnLst/>
              <a:rect l="l" t="t" r="r" b="b"/>
              <a:pathLst>
                <a:path w="782320">
                  <a:moveTo>
                    <a:pt x="0" y="0"/>
                  </a:moveTo>
                  <a:lnTo>
                    <a:pt x="782324" y="0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endParaRPr>
            </a:p>
          </p:txBody>
        </p:sp>
        <p:sp>
          <p:nvSpPr>
            <p:cNvPr id="119" name="object 12">
              <a:extLst>
                <a:ext uri="{FF2B5EF4-FFF2-40B4-BE49-F238E27FC236}">
                  <a16:creationId xmlns:a16="http://schemas.microsoft.com/office/drawing/2014/main" id="{EFDAC293-3117-45E4-946F-7DAC602E4223}"/>
                </a:ext>
              </a:extLst>
            </p:cNvPr>
            <p:cNvSpPr/>
            <p:nvPr/>
          </p:nvSpPr>
          <p:spPr>
            <a:xfrm>
              <a:off x="2400278" y="5786394"/>
              <a:ext cx="581748" cy="140129"/>
            </a:xfrm>
            <a:custGeom>
              <a:avLst/>
              <a:gdLst/>
              <a:ahLst/>
              <a:cxnLst/>
              <a:rect l="l" t="t" r="r" b="b"/>
              <a:pathLst>
                <a:path w="782954" h="188595">
                  <a:moveTo>
                    <a:pt x="0" y="188326"/>
                  </a:moveTo>
                  <a:lnTo>
                    <a:pt x="226543" y="188326"/>
                  </a:lnTo>
                  <a:lnTo>
                    <a:pt x="782659" y="160010"/>
                  </a:lnTo>
                </a:path>
                <a:path w="782954" h="188595">
                  <a:moveTo>
                    <a:pt x="0" y="0"/>
                  </a:moveTo>
                  <a:lnTo>
                    <a:pt x="219030" y="0"/>
                  </a:lnTo>
                  <a:lnTo>
                    <a:pt x="767308" y="88021"/>
                  </a:lnTo>
                </a:path>
                <a:path w="782954" h="188595">
                  <a:moveTo>
                    <a:pt x="767643" y="88363"/>
                  </a:moveTo>
                  <a:lnTo>
                    <a:pt x="768733" y="88591"/>
                  </a:lnTo>
                  <a:lnTo>
                    <a:pt x="769813" y="88819"/>
                  </a:lnTo>
                  <a:lnTo>
                    <a:pt x="782432" y="126402"/>
                  </a:lnTo>
                  <a:lnTo>
                    <a:pt x="782768" y="141465"/>
                  </a:lnTo>
                  <a:lnTo>
                    <a:pt x="782764" y="148338"/>
                  </a:lnTo>
                  <a:lnTo>
                    <a:pt x="782723" y="153757"/>
                  </a:lnTo>
                  <a:lnTo>
                    <a:pt x="782659" y="159669"/>
                  </a:lnTo>
                </a:path>
              </a:pathLst>
            </a:custGeom>
            <a:ln w="909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endParaRPr>
            </a:p>
          </p:txBody>
        </p:sp>
        <p:sp>
          <p:nvSpPr>
            <p:cNvPr id="120" name="object 13">
              <a:extLst>
                <a:ext uri="{FF2B5EF4-FFF2-40B4-BE49-F238E27FC236}">
                  <a16:creationId xmlns:a16="http://schemas.microsoft.com/office/drawing/2014/main" id="{03FD8EB2-3ED2-4220-BBDD-1384B2160059}"/>
                </a:ext>
              </a:extLst>
            </p:cNvPr>
            <p:cNvSpPr/>
            <p:nvPr/>
          </p:nvSpPr>
          <p:spPr>
            <a:xfrm>
              <a:off x="1818165" y="5891342"/>
              <a:ext cx="581276" cy="0"/>
            </a:xfrm>
            <a:custGeom>
              <a:avLst/>
              <a:gdLst/>
              <a:ahLst/>
              <a:cxnLst/>
              <a:rect l="l" t="t" r="r" b="b"/>
              <a:pathLst>
                <a:path w="782319">
                  <a:moveTo>
                    <a:pt x="782324" y="0"/>
                  </a:moveTo>
                  <a:lnTo>
                    <a:pt x="0" y="0"/>
                  </a:lnTo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endParaRPr>
            </a:p>
          </p:txBody>
        </p:sp>
        <p:sp>
          <p:nvSpPr>
            <p:cNvPr id="121" name="object 14">
              <a:extLst>
                <a:ext uri="{FF2B5EF4-FFF2-40B4-BE49-F238E27FC236}">
                  <a16:creationId xmlns:a16="http://schemas.microsoft.com/office/drawing/2014/main" id="{9314D99B-BC41-44F6-B529-49BA8E26F928}"/>
                </a:ext>
              </a:extLst>
            </p:cNvPr>
            <p:cNvSpPr/>
            <p:nvPr/>
          </p:nvSpPr>
          <p:spPr>
            <a:xfrm>
              <a:off x="1818344" y="5786391"/>
              <a:ext cx="581748" cy="140129"/>
            </a:xfrm>
            <a:custGeom>
              <a:avLst/>
              <a:gdLst/>
              <a:ahLst/>
              <a:cxnLst/>
              <a:rect l="l" t="t" r="r" b="b"/>
              <a:pathLst>
                <a:path w="782955" h="188595">
                  <a:moveTo>
                    <a:pt x="782763" y="188330"/>
                  </a:moveTo>
                  <a:lnTo>
                    <a:pt x="556229" y="188330"/>
                  </a:lnTo>
                  <a:lnTo>
                    <a:pt x="103" y="160014"/>
                  </a:lnTo>
                </a:path>
                <a:path w="782955" h="188595">
                  <a:moveTo>
                    <a:pt x="782763" y="0"/>
                  </a:moveTo>
                  <a:lnTo>
                    <a:pt x="563732" y="0"/>
                  </a:lnTo>
                  <a:lnTo>
                    <a:pt x="15454" y="88025"/>
                  </a:lnTo>
                </a:path>
                <a:path w="782955" h="188595">
                  <a:moveTo>
                    <a:pt x="15119" y="88367"/>
                  </a:moveTo>
                  <a:lnTo>
                    <a:pt x="14040" y="88595"/>
                  </a:lnTo>
                  <a:lnTo>
                    <a:pt x="12960" y="88823"/>
                  </a:lnTo>
                  <a:lnTo>
                    <a:pt x="10790" y="89273"/>
                  </a:lnTo>
                  <a:lnTo>
                    <a:pt x="8750" y="91551"/>
                  </a:lnTo>
                  <a:lnTo>
                    <a:pt x="6699" y="93823"/>
                  </a:lnTo>
                  <a:lnTo>
                    <a:pt x="4767" y="97917"/>
                  </a:lnTo>
                  <a:lnTo>
                    <a:pt x="3288" y="103662"/>
                  </a:lnTo>
                  <a:lnTo>
                    <a:pt x="1809" y="109405"/>
                  </a:lnTo>
                  <a:lnTo>
                    <a:pt x="783" y="116797"/>
                  </a:lnTo>
                  <a:lnTo>
                    <a:pt x="330" y="126407"/>
                  </a:lnTo>
                  <a:lnTo>
                    <a:pt x="87" y="133903"/>
                  </a:lnTo>
                  <a:lnTo>
                    <a:pt x="0" y="141468"/>
                  </a:lnTo>
                  <a:lnTo>
                    <a:pt x="7" y="148341"/>
                  </a:lnTo>
                  <a:lnTo>
                    <a:pt x="49" y="153757"/>
                  </a:lnTo>
                  <a:lnTo>
                    <a:pt x="103" y="159673"/>
                  </a:lnTo>
                </a:path>
              </a:pathLst>
            </a:custGeom>
            <a:ln w="909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endParaRPr>
            </a:p>
          </p:txBody>
        </p:sp>
        <p:pic>
          <p:nvPicPr>
            <p:cNvPr id="122" name="object 15">
              <a:extLst>
                <a:ext uri="{FF2B5EF4-FFF2-40B4-BE49-F238E27FC236}">
                  <a16:creationId xmlns:a16="http://schemas.microsoft.com/office/drawing/2014/main" id="{02DB2E5D-957E-45D4-8988-74FD9FE9226E}"/>
                </a:ext>
              </a:extLst>
            </p:cNvPr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347225" y="5726736"/>
              <a:ext cx="108159" cy="56953"/>
            </a:xfrm>
            <a:prstGeom prst="rect">
              <a:avLst/>
            </a:prstGeom>
          </p:spPr>
        </p:pic>
        <p:sp>
          <p:nvSpPr>
            <p:cNvPr id="123" name="object 16">
              <a:extLst>
                <a:ext uri="{FF2B5EF4-FFF2-40B4-BE49-F238E27FC236}">
                  <a16:creationId xmlns:a16="http://schemas.microsoft.com/office/drawing/2014/main" id="{6BC3F993-1E17-40D7-A7D6-B3AFC42B823E}"/>
                </a:ext>
              </a:extLst>
            </p:cNvPr>
            <p:cNvSpPr/>
            <p:nvPr/>
          </p:nvSpPr>
          <p:spPr>
            <a:xfrm>
              <a:off x="2218637" y="5243705"/>
              <a:ext cx="365399" cy="543703"/>
            </a:xfrm>
            <a:custGeom>
              <a:avLst/>
              <a:gdLst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2365087 w 4480540"/>
                <a:gd name="connsiteY0" fmla="*/ 435027 h 1470879"/>
                <a:gd name="connsiteX1" fmla="*/ 2363835 w 4480540"/>
                <a:gd name="connsiteY1" fmla="*/ 435297 h 1470879"/>
                <a:gd name="connsiteX2" fmla="*/ 2362572 w 4480540"/>
                <a:gd name="connsiteY2" fmla="*/ 435556 h 1470879"/>
                <a:gd name="connsiteX3" fmla="*/ 2346433 w 4480540"/>
                <a:gd name="connsiteY3" fmla="*/ 473781 h 1470879"/>
                <a:gd name="connsiteX4" fmla="*/ 517159 w 4480540"/>
                <a:gd name="connsiteY4" fmla="*/ 734278 h 1470879"/>
                <a:gd name="connsiteX0" fmla="*/ 4480540 w 4480540"/>
                <a:gd name="connsiteY0" fmla="*/ 0 h 1470879"/>
                <a:gd name="connsiteX1" fmla="*/ 2363111 w 4480540"/>
                <a:gd name="connsiteY1" fmla="*/ 435016 h 1470879"/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2365087 w 4480540"/>
                <a:gd name="connsiteY0" fmla="*/ 435027 h 1470879"/>
                <a:gd name="connsiteX1" fmla="*/ 2363835 w 4480540"/>
                <a:gd name="connsiteY1" fmla="*/ 435297 h 1470879"/>
                <a:gd name="connsiteX2" fmla="*/ 2362572 w 4480540"/>
                <a:gd name="connsiteY2" fmla="*/ 435556 h 1470879"/>
                <a:gd name="connsiteX3" fmla="*/ 517159 w 4480540"/>
                <a:gd name="connsiteY3" fmla="*/ 734278 h 1470879"/>
                <a:gd name="connsiteX0" fmla="*/ 4480540 w 4480540"/>
                <a:gd name="connsiteY0" fmla="*/ 0 h 1470879"/>
                <a:gd name="connsiteX1" fmla="*/ 2363111 w 4480540"/>
                <a:gd name="connsiteY1" fmla="*/ 435016 h 1470879"/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2365087 w 4480540"/>
                <a:gd name="connsiteY0" fmla="*/ 435027 h 1470879"/>
                <a:gd name="connsiteX1" fmla="*/ 2363835 w 4480540"/>
                <a:gd name="connsiteY1" fmla="*/ 435297 h 1470879"/>
                <a:gd name="connsiteX2" fmla="*/ 2362572 w 4480540"/>
                <a:gd name="connsiteY2" fmla="*/ 435556 h 1470879"/>
                <a:gd name="connsiteX3" fmla="*/ 517159 w 4480540"/>
                <a:gd name="connsiteY3" fmla="*/ 734278 h 1470879"/>
                <a:gd name="connsiteX0" fmla="*/ 4480540 w 4480540"/>
                <a:gd name="connsiteY0" fmla="*/ 0 h 1470879"/>
                <a:gd name="connsiteX1" fmla="*/ 1690012 w 4480540"/>
                <a:gd name="connsiteY1" fmla="*/ 876976 h 1470879"/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2365087 w 4480540"/>
                <a:gd name="connsiteY0" fmla="*/ 435027 h 1470879"/>
                <a:gd name="connsiteX1" fmla="*/ 2363835 w 4480540"/>
                <a:gd name="connsiteY1" fmla="*/ 435297 h 1470879"/>
                <a:gd name="connsiteX2" fmla="*/ 947793 w 4480540"/>
                <a:gd name="connsiteY2" fmla="*/ 704796 h 1470879"/>
                <a:gd name="connsiteX3" fmla="*/ 517159 w 4480540"/>
                <a:gd name="connsiteY3" fmla="*/ 734278 h 1470879"/>
                <a:gd name="connsiteX0" fmla="*/ 4480540 w 4480540"/>
                <a:gd name="connsiteY0" fmla="*/ 0 h 1470879"/>
                <a:gd name="connsiteX1" fmla="*/ 1690012 w 4480540"/>
                <a:gd name="connsiteY1" fmla="*/ 876976 h 1470879"/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2365087 w 4480540"/>
                <a:gd name="connsiteY0" fmla="*/ 435027 h 1470879"/>
                <a:gd name="connsiteX1" fmla="*/ 2363835 w 4480540"/>
                <a:gd name="connsiteY1" fmla="*/ 435297 h 1470879"/>
                <a:gd name="connsiteX2" fmla="*/ 517159 w 4480540"/>
                <a:gd name="connsiteY2" fmla="*/ 734278 h 1470879"/>
                <a:gd name="connsiteX0" fmla="*/ 4480540 w 4480540"/>
                <a:gd name="connsiteY0" fmla="*/ 0 h 1470879"/>
                <a:gd name="connsiteX1" fmla="*/ 1690012 w 4480540"/>
                <a:gd name="connsiteY1" fmla="*/ 876976 h 1470879"/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2365087 w 4480540"/>
                <a:gd name="connsiteY0" fmla="*/ 435027 h 1470879"/>
                <a:gd name="connsiteX1" fmla="*/ 715376 w 4480540"/>
                <a:gd name="connsiteY1" fmla="*/ 478477 h 1470879"/>
                <a:gd name="connsiteX2" fmla="*/ 517159 w 4480540"/>
                <a:gd name="connsiteY2" fmla="*/ 734278 h 1470879"/>
                <a:gd name="connsiteX0" fmla="*/ 4480540 w 4480540"/>
                <a:gd name="connsiteY0" fmla="*/ 0 h 1470879"/>
                <a:gd name="connsiteX1" fmla="*/ 1690012 w 4480540"/>
                <a:gd name="connsiteY1" fmla="*/ 876976 h 1470879"/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2365087 w 4480540"/>
                <a:gd name="connsiteY0" fmla="*/ 435027 h 1470879"/>
                <a:gd name="connsiteX1" fmla="*/ 517159 w 4480540"/>
                <a:gd name="connsiteY1" fmla="*/ 734278 h 1470879"/>
                <a:gd name="connsiteX0" fmla="*/ 4480540 w 4480540"/>
                <a:gd name="connsiteY0" fmla="*/ 0 h 1470879"/>
                <a:gd name="connsiteX1" fmla="*/ 1690012 w 4480540"/>
                <a:gd name="connsiteY1" fmla="*/ 876976 h 1470879"/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983328 w 4480540"/>
                <a:gd name="connsiteY0" fmla="*/ 518847 h 1470879"/>
                <a:gd name="connsiteX1" fmla="*/ 517159 w 4480540"/>
                <a:gd name="connsiteY1" fmla="*/ 734278 h 1470879"/>
                <a:gd name="connsiteX0" fmla="*/ 4480540 w 4480540"/>
                <a:gd name="connsiteY0" fmla="*/ 0 h 1470879"/>
                <a:gd name="connsiteX1" fmla="*/ 1690012 w 4480540"/>
                <a:gd name="connsiteY1" fmla="*/ 876976 h 1470879"/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983328 w 4480540"/>
                <a:gd name="connsiteY0" fmla="*/ 518847 h 1470879"/>
                <a:gd name="connsiteX1" fmla="*/ 517159 w 4480540"/>
                <a:gd name="connsiteY1" fmla="*/ 734278 h 1470879"/>
                <a:gd name="connsiteX0" fmla="*/ 4480540 w 4480540"/>
                <a:gd name="connsiteY0" fmla="*/ 0 h 1470879"/>
                <a:gd name="connsiteX1" fmla="*/ 1690012 w 4480540"/>
                <a:gd name="connsiteY1" fmla="*/ 876976 h 1470879"/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983328 w 4480540"/>
                <a:gd name="connsiteY0" fmla="*/ 518847 h 1470879"/>
                <a:gd name="connsiteX1" fmla="*/ 517159 w 4480540"/>
                <a:gd name="connsiteY1" fmla="*/ 734278 h 1470879"/>
                <a:gd name="connsiteX0" fmla="*/ 4480540 w 4480540"/>
                <a:gd name="connsiteY0" fmla="*/ 0 h 1470879"/>
                <a:gd name="connsiteX1" fmla="*/ 1690012 w 4480540"/>
                <a:gd name="connsiteY1" fmla="*/ 876976 h 1470879"/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983328 w 4480540"/>
                <a:gd name="connsiteY0" fmla="*/ 518847 h 1470879"/>
                <a:gd name="connsiteX1" fmla="*/ 517159 w 4480540"/>
                <a:gd name="connsiteY1" fmla="*/ 734278 h 1470879"/>
                <a:gd name="connsiteX2" fmla="*/ 983328 w 4480540"/>
                <a:gd name="connsiteY2" fmla="*/ 518847 h 1470879"/>
                <a:gd name="connsiteX0" fmla="*/ 4480540 w 4480540"/>
                <a:gd name="connsiteY0" fmla="*/ 0 h 1470879"/>
                <a:gd name="connsiteX1" fmla="*/ 1690012 w 4480540"/>
                <a:gd name="connsiteY1" fmla="*/ 876976 h 1470879"/>
                <a:gd name="connsiteX0" fmla="*/ 0 w 4480540"/>
                <a:gd name="connsiteY0" fmla="*/ 798759 h 1470879"/>
                <a:gd name="connsiteX1" fmla="*/ 0 w 4480540"/>
                <a:gd name="connsiteY1" fmla="*/ 799179 h 1470879"/>
                <a:gd name="connsiteX2" fmla="*/ 0 w 4480540"/>
                <a:gd name="connsiteY2" fmla="*/ 802114 h 1470879"/>
                <a:gd name="connsiteX3" fmla="*/ 0 w 4480540"/>
                <a:gd name="connsiteY3" fmla="*/ 810082 h 1470879"/>
                <a:gd name="connsiteX4" fmla="*/ 0 w 4480540"/>
                <a:gd name="connsiteY4" fmla="*/ 825599 h 1470879"/>
                <a:gd name="connsiteX5" fmla="*/ 5 w 4480540"/>
                <a:gd name="connsiteY5" fmla="*/ 850171 h 1470879"/>
                <a:gd name="connsiteX6" fmla="*/ 145 w 4480540"/>
                <a:gd name="connsiteY6" fmla="*/ 915396 h 1470879"/>
                <a:gd name="connsiteX7" fmla="*/ 658 w 4480540"/>
                <a:gd name="connsiteY7" fmla="*/ 979296 h 1470879"/>
                <a:gd name="connsiteX8" fmla="*/ 1450 w 4480540"/>
                <a:gd name="connsiteY8" fmla="*/ 1031975 h 1470879"/>
                <a:gd name="connsiteX9" fmla="*/ 1824 w 4480540"/>
                <a:gd name="connsiteY9" fmla="*/ 1056460 h 1470879"/>
                <a:gd name="connsiteX10" fmla="*/ 2132 w 4480540"/>
                <a:gd name="connsiteY10" fmla="*/ 1080918 h 1470879"/>
                <a:gd name="connsiteX11" fmla="*/ 2409 w 4480540"/>
                <a:gd name="connsiteY11" fmla="*/ 1105407 h 1470879"/>
                <a:gd name="connsiteX12" fmla="*/ 2707 w 4480540"/>
                <a:gd name="connsiteY12" fmla="*/ 1129788 h 1470879"/>
                <a:gd name="connsiteX13" fmla="*/ 3578 w 4480540"/>
                <a:gd name="connsiteY13" fmla="*/ 1178054 h 1470879"/>
                <a:gd name="connsiteX14" fmla="*/ 5197 w 4480540"/>
                <a:gd name="connsiteY14" fmla="*/ 1233673 h 1470879"/>
                <a:gd name="connsiteX15" fmla="*/ 7985 w 4480540"/>
                <a:gd name="connsiteY15" fmla="*/ 1312005 h 1470879"/>
                <a:gd name="connsiteX16" fmla="*/ 9675 w 4480540"/>
                <a:gd name="connsiteY16" fmla="*/ 1357210 h 1470879"/>
                <a:gd name="connsiteX17" fmla="*/ 11279 w 4480540"/>
                <a:gd name="connsiteY17" fmla="*/ 1399513 h 1470879"/>
                <a:gd name="connsiteX18" fmla="*/ 12576 w 4480540"/>
                <a:gd name="connsiteY18" fmla="*/ 1433404 h 1470879"/>
                <a:gd name="connsiteX19" fmla="*/ 13393 w 4480540"/>
                <a:gd name="connsiteY19" fmla="*/ 1454871 h 1470879"/>
                <a:gd name="connsiteX20" fmla="*/ 13813 w 4480540"/>
                <a:gd name="connsiteY20" fmla="*/ 1465895 h 1470879"/>
                <a:gd name="connsiteX21" fmla="*/ 13968 w 4480540"/>
                <a:gd name="connsiteY21" fmla="*/ 1469956 h 1470879"/>
                <a:gd name="connsiteX22" fmla="*/ 13990 w 4480540"/>
                <a:gd name="connsiteY22" fmla="*/ 1470536 h 1470879"/>
                <a:gd name="connsiteX0" fmla="*/ 39585 w 4480540"/>
                <a:gd name="connsiteY0" fmla="*/ 1262759 h 1470879"/>
                <a:gd name="connsiteX1" fmla="*/ 38905 w 4480540"/>
                <a:gd name="connsiteY1" fmla="*/ 1266853 h 1470879"/>
                <a:gd name="connsiteX2" fmla="*/ 38214 w 4480540"/>
                <a:gd name="connsiteY2" fmla="*/ 1270948 h 1470879"/>
                <a:gd name="connsiteX3" fmla="*/ 36854 w 4480540"/>
                <a:gd name="connsiteY3" fmla="*/ 1279137 h 1470879"/>
                <a:gd name="connsiteX4" fmla="*/ 36346 w 4480540"/>
                <a:gd name="connsiteY4" fmla="*/ 1288974 h 1470879"/>
                <a:gd name="connsiteX5" fmla="*/ 36105 w 4480540"/>
                <a:gd name="connsiteY5" fmla="*/ 1296630 h 1470879"/>
                <a:gd name="connsiteX6" fmla="*/ 36101 w 4480540"/>
                <a:gd name="connsiteY6" fmla="*/ 1304711 h 1470879"/>
                <a:gd name="connsiteX7" fmla="*/ 36246 w 4480540"/>
                <a:gd name="connsiteY7" fmla="*/ 1313027 h 1470879"/>
                <a:gd name="connsiteX8" fmla="*/ 36454 w 4480540"/>
                <a:gd name="connsiteY8" fmla="*/ 1321384 h 1470879"/>
                <a:gd name="connsiteX9" fmla="*/ 36647 w 4480540"/>
                <a:gd name="connsiteY9" fmla="*/ 1329694 h 1470879"/>
                <a:gd name="connsiteX10" fmla="*/ 36771 w 4480540"/>
                <a:gd name="connsiteY10" fmla="*/ 1338260 h 1470879"/>
                <a:gd name="connsiteX11" fmla="*/ 36781 w 4480540"/>
                <a:gd name="connsiteY11" fmla="*/ 1347485 h 1470879"/>
                <a:gd name="connsiteX12" fmla="*/ 36627 w 4480540"/>
                <a:gd name="connsiteY12" fmla="*/ 1357775 h 1470879"/>
                <a:gd name="connsiteX13" fmla="*/ 35066 w 4480540"/>
                <a:gd name="connsiteY13" fmla="*/ 1395912 h 1470879"/>
                <a:gd name="connsiteX14" fmla="*/ 32646 w 4480540"/>
                <a:gd name="connsiteY14" fmla="*/ 1438161 h 1470879"/>
                <a:gd name="connsiteX15" fmla="*/ 30711 w 4480540"/>
                <a:gd name="connsiteY15" fmla="*/ 1469171 h 1470879"/>
                <a:gd name="connsiteX0" fmla="*/ 485505 w 4480540"/>
                <a:gd name="connsiteY0" fmla="*/ 798759 h 1470879"/>
                <a:gd name="connsiteX1" fmla="*/ 485505 w 4480540"/>
                <a:gd name="connsiteY1" fmla="*/ 799179 h 1470879"/>
                <a:gd name="connsiteX2" fmla="*/ 485505 w 4480540"/>
                <a:gd name="connsiteY2" fmla="*/ 802114 h 1470879"/>
                <a:gd name="connsiteX3" fmla="*/ 485505 w 4480540"/>
                <a:gd name="connsiteY3" fmla="*/ 810082 h 1470879"/>
                <a:gd name="connsiteX4" fmla="*/ 485505 w 4480540"/>
                <a:gd name="connsiteY4" fmla="*/ 825599 h 1470879"/>
                <a:gd name="connsiteX5" fmla="*/ 485499 w 4480540"/>
                <a:gd name="connsiteY5" fmla="*/ 850171 h 1470879"/>
                <a:gd name="connsiteX6" fmla="*/ 485359 w 4480540"/>
                <a:gd name="connsiteY6" fmla="*/ 915396 h 1470879"/>
                <a:gd name="connsiteX7" fmla="*/ 484852 w 4480540"/>
                <a:gd name="connsiteY7" fmla="*/ 979296 h 1470879"/>
                <a:gd name="connsiteX8" fmla="*/ 484060 w 4480540"/>
                <a:gd name="connsiteY8" fmla="*/ 1031975 h 1470879"/>
                <a:gd name="connsiteX9" fmla="*/ 483680 w 4480540"/>
                <a:gd name="connsiteY9" fmla="*/ 1056460 h 1470879"/>
                <a:gd name="connsiteX10" fmla="*/ 483374 w 4480540"/>
                <a:gd name="connsiteY10" fmla="*/ 1080918 h 1470879"/>
                <a:gd name="connsiteX11" fmla="*/ 483100 w 4480540"/>
                <a:gd name="connsiteY11" fmla="*/ 1105407 h 1470879"/>
                <a:gd name="connsiteX12" fmla="*/ 482806 w 4480540"/>
                <a:gd name="connsiteY12" fmla="*/ 1129788 h 1470879"/>
                <a:gd name="connsiteX13" fmla="*/ 481936 w 4480540"/>
                <a:gd name="connsiteY13" fmla="*/ 1178055 h 1470879"/>
                <a:gd name="connsiteX14" fmla="*/ 480295 w 4480540"/>
                <a:gd name="connsiteY14" fmla="*/ 1233696 h 1470879"/>
                <a:gd name="connsiteX15" fmla="*/ 477421 w 4480540"/>
                <a:gd name="connsiteY15" fmla="*/ 1312112 h 1470879"/>
                <a:gd name="connsiteX16" fmla="*/ 475668 w 4480540"/>
                <a:gd name="connsiteY16" fmla="*/ 1357379 h 1470879"/>
                <a:gd name="connsiteX17" fmla="*/ 474000 w 4480540"/>
                <a:gd name="connsiteY17" fmla="*/ 1399747 h 1470879"/>
                <a:gd name="connsiteX18" fmla="*/ 472648 w 4480540"/>
                <a:gd name="connsiteY18" fmla="*/ 1433691 h 1470879"/>
                <a:gd name="connsiteX19" fmla="*/ 471799 w 4480540"/>
                <a:gd name="connsiteY19" fmla="*/ 1455190 h 1470879"/>
                <a:gd name="connsiteX20" fmla="*/ 471363 w 4480540"/>
                <a:gd name="connsiteY20" fmla="*/ 1466230 h 1470879"/>
                <a:gd name="connsiteX21" fmla="*/ 471203 w 4480540"/>
                <a:gd name="connsiteY21" fmla="*/ 1470298 h 1470879"/>
                <a:gd name="connsiteX22" fmla="*/ 471180 w 4480540"/>
                <a:gd name="connsiteY22" fmla="*/ 1470879 h 1470879"/>
                <a:gd name="connsiteX0" fmla="*/ 445930 w 4480540"/>
                <a:gd name="connsiteY0" fmla="*/ 1262759 h 1470879"/>
                <a:gd name="connsiteX1" fmla="*/ 446610 w 4480540"/>
                <a:gd name="connsiteY1" fmla="*/ 1266853 h 1470879"/>
                <a:gd name="connsiteX2" fmla="*/ 447290 w 4480540"/>
                <a:gd name="connsiteY2" fmla="*/ 1270948 h 1470879"/>
                <a:gd name="connsiteX3" fmla="*/ 448661 w 4480540"/>
                <a:gd name="connsiteY3" fmla="*/ 1279137 h 1470879"/>
                <a:gd name="connsiteX4" fmla="*/ 449169 w 4480540"/>
                <a:gd name="connsiteY4" fmla="*/ 1288974 h 1470879"/>
                <a:gd name="connsiteX5" fmla="*/ 449405 w 4480540"/>
                <a:gd name="connsiteY5" fmla="*/ 1296630 h 1470879"/>
                <a:gd name="connsiteX6" fmla="*/ 449410 w 4480540"/>
                <a:gd name="connsiteY6" fmla="*/ 1304711 h 1470879"/>
                <a:gd name="connsiteX7" fmla="*/ 449267 w 4480540"/>
                <a:gd name="connsiteY7" fmla="*/ 1313027 h 1470879"/>
                <a:gd name="connsiteX8" fmla="*/ 449061 w 4480540"/>
                <a:gd name="connsiteY8" fmla="*/ 1321384 h 1470879"/>
                <a:gd name="connsiteX9" fmla="*/ 448862 w 4480540"/>
                <a:gd name="connsiteY9" fmla="*/ 1329694 h 1470879"/>
                <a:gd name="connsiteX10" fmla="*/ 448736 w 4480540"/>
                <a:gd name="connsiteY10" fmla="*/ 1338260 h 1470879"/>
                <a:gd name="connsiteX11" fmla="*/ 448728 w 4480540"/>
                <a:gd name="connsiteY11" fmla="*/ 1347485 h 1470879"/>
                <a:gd name="connsiteX12" fmla="*/ 448888 w 4480540"/>
                <a:gd name="connsiteY12" fmla="*/ 1357775 h 1470879"/>
                <a:gd name="connsiteX13" fmla="*/ 450449 w 4480540"/>
                <a:gd name="connsiteY13" fmla="*/ 1395937 h 1470879"/>
                <a:gd name="connsiteX14" fmla="*/ 452869 w 4480540"/>
                <a:gd name="connsiteY14" fmla="*/ 1438332 h 1470879"/>
                <a:gd name="connsiteX15" fmla="*/ 454804 w 4480540"/>
                <a:gd name="connsiteY15" fmla="*/ 1469512 h 1470879"/>
                <a:gd name="connsiteX0" fmla="*/ 983328 w 4480540"/>
                <a:gd name="connsiteY0" fmla="*/ 518847 h 1470879"/>
                <a:gd name="connsiteX1" fmla="*/ 517159 w 4480540"/>
                <a:gd name="connsiteY1" fmla="*/ 734278 h 1470879"/>
                <a:gd name="connsiteX2" fmla="*/ 983328 w 4480540"/>
                <a:gd name="connsiteY2" fmla="*/ 518847 h 1470879"/>
                <a:gd name="connsiteX0" fmla="*/ 4480540 w 4480540"/>
                <a:gd name="connsiteY0" fmla="*/ 0 h 1470879"/>
                <a:gd name="connsiteX1" fmla="*/ 755292 w 4480540"/>
                <a:gd name="connsiteY1" fmla="*/ 816016 h 1470879"/>
                <a:gd name="connsiteX0" fmla="*/ 0 w 1313161"/>
                <a:gd name="connsiteY0" fmla="*/ 279912 h 952032"/>
                <a:gd name="connsiteX1" fmla="*/ 0 w 1313161"/>
                <a:gd name="connsiteY1" fmla="*/ 280332 h 952032"/>
                <a:gd name="connsiteX2" fmla="*/ 0 w 1313161"/>
                <a:gd name="connsiteY2" fmla="*/ 283267 h 952032"/>
                <a:gd name="connsiteX3" fmla="*/ 0 w 1313161"/>
                <a:gd name="connsiteY3" fmla="*/ 291235 h 952032"/>
                <a:gd name="connsiteX4" fmla="*/ 0 w 1313161"/>
                <a:gd name="connsiteY4" fmla="*/ 306752 h 952032"/>
                <a:gd name="connsiteX5" fmla="*/ 5 w 1313161"/>
                <a:gd name="connsiteY5" fmla="*/ 331324 h 952032"/>
                <a:gd name="connsiteX6" fmla="*/ 145 w 1313161"/>
                <a:gd name="connsiteY6" fmla="*/ 396549 h 952032"/>
                <a:gd name="connsiteX7" fmla="*/ 658 w 1313161"/>
                <a:gd name="connsiteY7" fmla="*/ 460449 h 952032"/>
                <a:gd name="connsiteX8" fmla="*/ 1450 w 1313161"/>
                <a:gd name="connsiteY8" fmla="*/ 513128 h 952032"/>
                <a:gd name="connsiteX9" fmla="*/ 1824 w 1313161"/>
                <a:gd name="connsiteY9" fmla="*/ 537613 h 952032"/>
                <a:gd name="connsiteX10" fmla="*/ 2132 w 1313161"/>
                <a:gd name="connsiteY10" fmla="*/ 562071 h 952032"/>
                <a:gd name="connsiteX11" fmla="*/ 2409 w 1313161"/>
                <a:gd name="connsiteY11" fmla="*/ 586560 h 952032"/>
                <a:gd name="connsiteX12" fmla="*/ 2707 w 1313161"/>
                <a:gd name="connsiteY12" fmla="*/ 610941 h 952032"/>
                <a:gd name="connsiteX13" fmla="*/ 3578 w 1313161"/>
                <a:gd name="connsiteY13" fmla="*/ 659207 h 952032"/>
                <a:gd name="connsiteX14" fmla="*/ 5197 w 1313161"/>
                <a:gd name="connsiteY14" fmla="*/ 714826 h 952032"/>
                <a:gd name="connsiteX15" fmla="*/ 7985 w 1313161"/>
                <a:gd name="connsiteY15" fmla="*/ 793158 h 952032"/>
                <a:gd name="connsiteX16" fmla="*/ 9675 w 1313161"/>
                <a:gd name="connsiteY16" fmla="*/ 838363 h 952032"/>
                <a:gd name="connsiteX17" fmla="*/ 11279 w 1313161"/>
                <a:gd name="connsiteY17" fmla="*/ 880666 h 952032"/>
                <a:gd name="connsiteX18" fmla="*/ 12576 w 1313161"/>
                <a:gd name="connsiteY18" fmla="*/ 914557 h 952032"/>
                <a:gd name="connsiteX19" fmla="*/ 13393 w 1313161"/>
                <a:gd name="connsiteY19" fmla="*/ 936024 h 952032"/>
                <a:gd name="connsiteX20" fmla="*/ 13813 w 1313161"/>
                <a:gd name="connsiteY20" fmla="*/ 947048 h 952032"/>
                <a:gd name="connsiteX21" fmla="*/ 13968 w 1313161"/>
                <a:gd name="connsiteY21" fmla="*/ 951109 h 952032"/>
                <a:gd name="connsiteX22" fmla="*/ 13990 w 1313161"/>
                <a:gd name="connsiteY22" fmla="*/ 951689 h 952032"/>
                <a:gd name="connsiteX0" fmla="*/ 39585 w 1313161"/>
                <a:gd name="connsiteY0" fmla="*/ 743912 h 952032"/>
                <a:gd name="connsiteX1" fmla="*/ 38905 w 1313161"/>
                <a:gd name="connsiteY1" fmla="*/ 748006 h 952032"/>
                <a:gd name="connsiteX2" fmla="*/ 38214 w 1313161"/>
                <a:gd name="connsiteY2" fmla="*/ 752101 h 952032"/>
                <a:gd name="connsiteX3" fmla="*/ 36854 w 1313161"/>
                <a:gd name="connsiteY3" fmla="*/ 760290 h 952032"/>
                <a:gd name="connsiteX4" fmla="*/ 36346 w 1313161"/>
                <a:gd name="connsiteY4" fmla="*/ 770127 h 952032"/>
                <a:gd name="connsiteX5" fmla="*/ 36105 w 1313161"/>
                <a:gd name="connsiteY5" fmla="*/ 777783 h 952032"/>
                <a:gd name="connsiteX6" fmla="*/ 36101 w 1313161"/>
                <a:gd name="connsiteY6" fmla="*/ 785864 h 952032"/>
                <a:gd name="connsiteX7" fmla="*/ 36246 w 1313161"/>
                <a:gd name="connsiteY7" fmla="*/ 794180 h 952032"/>
                <a:gd name="connsiteX8" fmla="*/ 36454 w 1313161"/>
                <a:gd name="connsiteY8" fmla="*/ 802537 h 952032"/>
                <a:gd name="connsiteX9" fmla="*/ 36647 w 1313161"/>
                <a:gd name="connsiteY9" fmla="*/ 810847 h 952032"/>
                <a:gd name="connsiteX10" fmla="*/ 36771 w 1313161"/>
                <a:gd name="connsiteY10" fmla="*/ 819413 h 952032"/>
                <a:gd name="connsiteX11" fmla="*/ 36781 w 1313161"/>
                <a:gd name="connsiteY11" fmla="*/ 828638 h 952032"/>
                <a:gd name="connsiteX12" fmla="*/ 36627 w 1313161"/>
                <a:gd name="connsiteY12" fmla="*/ 838928 h 952032"/>
                <a:gd name="connsiteX13" fmla="*/ 35066 w 1313161"/>
                <a:gd name="connsiteY13" fmla="*/ 877065 h 952032"/>
                <a:gd name="connsiteX14" fmla="*/ 32646 w 1313161"/>
                <a:gd name="connsiteY14" fmla="*/ 919314 h 952032"/>
                <a:gd name="connsiteX15" fmla="*/ 30711 w 1313161"/>
                <a:gd name="connsiteY15" fmla="*/ 950324 h 952032"/>
                <a:gd name="connsiteX0" fmla="*/ 485505 w 1313161"/>
                <a:gd name="connsiteY0" fmla="*/ 279912 h 952032"/>
                <a:gd name="connsiteX1" fmla="*/ 485505 w 1313161"/>
                <a:gd name="connsiteY1" fmla="*/ 280332 h 952032"/>
                <a:gd name="connsiteX2" fmla="*/ 485505 w 1313161"/>
                <a:gd name="connsiteY2" fmla="*/ 283267 h 952032"/>
                <a:gd name="connsiteX3" fmla="*/ 485505 w 1313161"/>
                <a:gd name="connsiteY3" fmla="*/ 291235 h 952032"/>
                <a:gd name="connsiteX4" fmla="*/ 485505 w 1313161"/>
                <a:gd name="connsiteY4" fmla="*/ 306752 h 952032"/>
                <a:gd name="connsiteX5" fmla="*/ 485499 w 1313161"/>
                <a:gd name="connsiteY5" fmla="*/ 331324 h 952032"/>
                <a:gd name="connsiteX6" fmla="*/ 485359 w 1313161"/>
                <a:gd name="connsiteY6" fmla="*/ 396549 h 952032"/>
                <a:gd name="connsiteX7" fmla="*/ 484852 w 1313161"/>
                <a:gd name="connsiteY7" fmla="*/ 460449 h 952032"/>
                <a:gd name="connsiteX8" fmla="*/ 484060 w 1313161"/>
                <a:gd name="connsiteY8" fmla="*/ 513128 h 952032"/>
                <a:gd name="connsiteX9" fmla="*/ 483680 w 1313161"/>
                <a:gd name="connsiteY9" fmla="*/ 537613 h 952032"/>
                <a:gd name="connsiteX10" fmla="*/ 483374 w 1313161"/>
                <a:gd name="connsiteY10" fmla="*/ 562071 h 952032"/>
                <a:gd name="connsiteX11" fmla="*/ 483100 w 1313161"/>
                <a:gd name="connsiteY11" fmla="*/ 586560 h 952032"/>
                <a:gd name="connsiteX12" fmla="*/ 482806 w 1313161"/>
                <a:gd name="connsiteY12" fmla="*/ 610941 h 952032"/>
                <a:gd name="connsiteX13" fmla="*/ 481936 w 1313161"/>
                <a:gd name="connsiteY13" fmla="*/ 659208 h 952032"/>
                <a:gd name="connsiteX14" fmla="*/ 480295 w 1313161"/>
                <a:gd name="connsiteY14" fmla="*/ 714849 h 952032"/>
                <a:gd name="connsiteX15" fmla="*/ 477421 w 1313161"/>
                <a:gd name="connsiteY15" fmla="*/ 793265 h 952032"/>
                <a:gd name="connsiteX16" fmla="*/ 475668 w 1313161"/>
                <a:gd name="connsiteY16" fmla="*/ 838532 h 952032"/>
                <a:gd name="connsiteX17" fmla="*/ 474000 w 1313161"/>
                <a:gd name="connsiteY17" fmla="*/ 880900 h 952032"/>
                <a:gd name="connsiteX18" fmla="*/ 472648 w 1313161"/>
                <a:gd name="connsiteY18" fmla="*/ 914844 h 952032"/>
                <a:gd name="connsiteX19" fmla="*/ 471799 w 1313161"/>
                <a:gd name="connsiteY19" fmla="*/ 936343 h 952032"/>
                <a:gd name="connsiteX20" fmla="*/ 471363 w 1313161"/>
                <a:gd name="connsiteY20" fmla="*/ 947383 h 952032"/>
                <a:gd name="connsiteX21" fmla="*/ 471203 w 1313161"/>
                <a:gd name="connsiteY21" fmla="*/ 951451 h 952032"/>
                <a:gd name="connsiteX22" fmla="*/ 471180 w 1313161"/>
                <a:gd name="connsiteY22" fmla="*/ 952032 h 952032"/>
                <a:gd name="connsiteX0" fmla="*/ 445930 w 1313161"/>
                <a:gd name="connsiteY0" fmla="*/ 743912 h 952032"/>
                <a:gd name="connsiteX1" fmla="*/ 446610 w 1313161"/>
                <a:gd name="connsiteY1" fmla="*/ 748006 h 952032"/>
                <a:gd name="connsiteX2" fmla="*/ 447290 w 1313161"/>
                <a:gd name="connsiteY2" fmla="*/ 752101 h 952032"/>
                <a:gd name="connsiteX3" fmla="*/ 448661 w 1313161"/>
                <a:gd name="connsiteY3" fmla="*/ 760290 h 952032"/>
                <a:gd name="connsiteX4" fmla="*/ 449169 w 1313161"/>
                <a:gd name="connsiteY4" fmla="*/ 770127 h 952032"/>
                <a:gd name="connsiteX5" fmla="*/ 449405 w 1313161"/>
                <a:gd name="connsiteY5" fmla="*/ 777783 h 952032"/>
                <a:gd name="connsiteX6" fmla="*/ 449410 w 1313161"/>
                <a:gd name="connsiteY6" fmla="*/ 785864 h 952032"/>
                <a:gd name="connsiteX7" fmla="*/ 449267 w 1313161"/>
                <a:gd name="connsiteY7" fmla="*/ 794180 h 952032"/>
                <a:gd name="connsiteX8" fmla="*/ 449061 w 1313161"/>
                <a:gd name="connsiteY8" fmla="*/ 802537 h 952032"/>
                <a:gd name="connsiteX9" fmla="*/ 448862 w 1313161"/>
                <a:gd name="connsiteY9" fmla="*/ 810847 h 952032"/>
                <a:gd name="connsiteX10" fmla="*/ 448736 w 1313161"/>
                <a:gd name="connsiteY10" fmla="*/ 819413 h 952032"/>
                <a:gd name="connsiteX11" fmla="*/ 448728 w 1313161"/>
                <a:gd name="connsiteY11" fmla="*/ 828638 h 952032"/>
                <a:gd name="connsiteX12" fmla="*/ 448888 w 1313161"/>
                <a:gd name="connsiteY12" fmla="*/ 838928 h 952032"/>
                <a:gd name="connsiteX13" fmla="*/ 450449 w 1313161"/>
                <a:gd name="connsiteY13" fmla="*/ 877090 h 952032"/>
                <a:gd name="connsiteX14" fmla="*/ 452869 w 1313161"/>
                <a:gd name="connsiteY14" fmla="*/ 919485 h 952032"/>
                <a:gd name="connsiteX15" fmla="*/ 454804 w 1313161"/>
                <a:gd name="connsiteY15" fmla="*/ 950665 h 952032"/>
                <a:gd name="connsiteX0" fmla="*/ 983328 w 1313161"/>
                <a:gd name="connsiteY0" fmla="*/ 0 h 952032"/>
                <a:gd name="connsiteX1" fmla="*/ 517159 w 1313161"/>
                <a:gd name="connsiteY1" fmla="*/ 215431 h 952032"/>
                <a:gd name="connsiteX2" fmla="*/ 983328 w 1313161"/>
                <a:gd name="connsiteY2" fmla="*/ 0 h 952032"/>
                <a:gd name="connsiteX0" fmla="*/ 1313161 w 1313161"/>
                <a:gd name="connsiteY0" fmla="*/ 367613 h 952032"/>
                <a:gd name="connsiteX1" fmla="*/ 755292 w 1313161"/>
                <a:gd name="connsiteY1" fmla="*/ 297169 h 952032"/>
                <a:gd name="connsiteX0" fmla="*/ 0 w 1313161"/>
                <a:gd name="connsiteY0" fmla="*/ 279912 h 952032"/>
                <a:gd name="connsiteX1" fmla="*/ 0 w 1313161"/>
                <a:gd name="connsiteY1" fmla="*/ 280332 h 952032"/>
                <a:gd name="connsiteX2" fmla="*/ 0 w 1313161"/>
                <a:gd name="connsiteY2" fmla="*/ 283267 h 952032"/>
                <a:gd name="connsiteX3" fmla="*/ 0 w 1313161"/>
                <a:gd name="connsiteY3" fmla="*/ 291235 h 952032"/>
                <a:gd name="connsiteX4" fmla="*/ 0 w 1313161"/>
                <a:gd name="connsiteY4" fmla="*/ 306752 h 952032"/>
                <a:gd name="connsiteX5" fmla="*/ 5 w 1313161"/>
                <a:gd name="connsiteY5" fmla="*/ 331324 h 952032"/>
                <a:gd name="connsiteX6" fmla="*/ 145 w 1313161"/>
                <a:gd name="connsiteY6" fmla="*/ 396549 h 952032"/>
                <a:gd name="connsiteX7" fmla="*/ 658 w 1313161"/>
                <a:gd name="connsiteY7" fmla="*/ 460449 h 952032"/>
                <a:gd name="connsiteX8" fmla="*/ 1450 w 1313161"/>
                <a:gd name="connsiteY8" fmla="*/ 513128 h 952032"/>
                <a:gd name="connsiteX9" fmla="*/ 1824 w 1313161"/>
                <a:gd name="connsiteY9" fmla="*/ 537613 h 952032"/>
                <a:gd name="connsiteX10" fmla="*/ 2132 w 1313161"/>
                <a:gd name="connsiteY10" fmla="*/ 562071 h 952032"/>
                <a:gd name="connsiteX11" fmla="*/ 2409 w 1313161"/>
                <a:gd name="connsiteY11" fmla="*/ 586560 h 952032"/>
                <a:gd name="connsiteX12" fmla="*/ 2707 w 1313161"/>
                <a:gd name="connsiteY12" fmla="*/ 610941 h 952032"/>
                <a:gd name="connsiteX13" fmla="*/ 3578 w 1313161"/>
                <a:gd name="connsiteY13" fmla="*/ 659207 h 952032"/>
                <a:gd name="connsiteX14" fmla="*/ 5197 w 1313161"/>
                <a:gd name="connsiteY14" fmla="*/ 714826 h 952032"/>
                <a:gd name="connsiteX15" fmla="*/ 7985 w 1313161"/>
                <a:gd name="connsiteY15" fmla="*/ 793158 h 952032"/>
                <a:gd name="connsiteX16" fmla="*/ 9675 w 1313161"/>
                <a:gd name="connsiteY16" fmla="*/ 838363 h 952032"/>
                <a:gd name="connsiteX17" fmla="*/ 11279 w 1313161"/>
                <a:gd name="connsiteY17" fmla="*/ 880666 h 952032"/>
                <a:gd name="connsiteX18" fmla="*/ 12576 w 1313161"/>
                <a:gd name="connsiteY18" fmla="*/ 914557 h 952032"/>
                <a:gd name="connsiteX19" fmla="*/ 13393 w 1313161"/>
                <a:gd name="connsiteY19" fmla="*/ 936024 h 952032"/>
                <a:gd name="connsiteX20" fmla="*/ 13813 w 1313161"/>
                <a:gd name="connsiteY20" fmla="*/ 947048 h 952032"/>
                <a:gd name="connsiteX21" fmla="*/ 13968 w 1313161"/>
                <a:gd name="connsiteY21" fmla="*/ 951109 h 952032"/>
                <a:gd name="connsiteX22" fmla="*/ 13990 w 1313161"/>
                <a:gd name="connsiteY22" fmla="*/ 951689 h 952032"/>
                <a:gd name="connsiteX0" fmla="*/ 39585 w 1313161"/>
                <a:gd name="connsiteY0" fmla="*/ 743912 h 952032"/>
                <a:gd name="connsiteX1" fmla="*/ 38905 w 1313161"/>
                <a:gd name="connsiteY1" fmla="*/ 748006 h 952032"/>
                <a:gd name="connsiteX2" fmla="*/ 38214 w 1313161"/>
                <a:gd name="connsiteY2" fmla="*/ 752101 h 952032"/>
                <a:gd name="connsiteX3" fmla="*/ 36854 w 1313161"/>
                <a:gd name="connsiteY3" fmla="*/ 760290 h 952032"/>
                <a:gd name="connsiteX4" fmla="*/ 36346 w 1313161"/>
                <a:gd name="connsiteY4" fmla="*/ 770127 h 952032"/>
                <a:gd name="connsiteX5" fmla="*/ 36105 w 1313161"/>
                <a:gd name="connsiteY5" fmla="*/ 777783 h 952032"/>
                <a:gd name="connsiteX6" fmla="*/ 36101 w 1313161"/>
                <a:gd name="connsiteY6" fmla="*/ 785864 h 952032"/>
                <a:gd name="connsiteX7" fmla="*/ 36246 w 1313161"/>
                <a:gd name="connsiteY7" fmla="*/ 794180 h 952032"/>
                <a:gd name="connsiteX8" fmla="*/ 36454 w 1313161"/>
                <a:gd name="connsiteY8" fmla="*/ 802537 h 952032"/>
                <a:gd name="connsiteX9" fmla="*/ 36647 w 1313161"/>
                <a:gd name="connsiteY9" fmla="*/ 810847 h 952032"/>
                <a:gd name="connsiteX10" fmla="*/ 36771 w 1313161"/>
                <a:gd name="connsiteY10" fmla="*/ 819413 h 952032"/>
                <a:gd name="connsiteX11" fmla="*/ 36781 w 1313161"/>
                <a:gd name="connsiteY11" fmla="*/ 828638 h 952032"/>
                <a:gd name="connsiteX12" fmla="*/ 36627 w 1313161"/>
                <a:gd name="connsiteY12" fmla="*/ 838928 h 952032"/>
                <a:gd name="connsiteX13" fmla="*/ 35066 w 1313161"/>
                <a:gd name="connsiteY13" fmla="*/ 877065 h 952032"/>
                <a:gd name="connsiteX14" fmla="*/ 32646 w 1313161"/>
                <a:gd name="connsiteY14" fmla="*/ 919314 h 952032"/>
                <a:gd name="connsiteX15" fmla="*/ 30711 w 1313161"/>
                <a:gd name="connsiteY15" fmla="*/ 950324 h 952032"/>
                <a:gd name="connsiteX0" fmla="*/ 485505 w 1313161"/>
                <a:gd name="connsiteY0" fmla="*/ 279912 h 952032"/>
                <a:gd name="connsiteX1" fmla="*/ 485505 w 1313161"/>
                <a:gd name="connsiteY1" fmla="*/ 280332 h 952032"/>
                <a:gd name="connsiteX2" fmla="*/ 485505 w 1313161"/>
                <a:gd name="connsiteY2" fmla="*/ 283267 h 952032"/>
                <a:gd name="connsiteX3" fmla="*/ 485505 w 1313161"/>
                <a:gd name="connsiteY3" fmla="*/ 291235 h 952032"/>
                <a:gd name="connsiteX4" fmla="*/ 485505 w 1313161"/>
                <a:gd name="connsiteY4" fmla="*/ 306752 h 952032"/>
                <a:gd name="connsiteX5" fmla="*/ 485499 w 1313161"/>
                <a:gd name="connsiteY5" fmla="*/ 331324 h 952032"/>
                <a:gd name="connsiteX6" fmla="*/ 485359 w 1313161"/>
                <a:gd name="connsiteY6" fmla="*/ 396549 h 952032"/>
                <a:gd name="connsiteX7" fmla="*/ 484852 w 1313161"/>
                <a:gd name="connsiteY7" fmla="*/ 460449 h 952032"/>
                <a:gd name="connsiteX8" fmla="*/ 484060 w 1313161"/>
                <a:gd name="connsiteY8" fmla="*/ 513128 h 952032"/>
                <a:gd name="connsiteX9" fmla="*/ 483680 w 1313161"/>
                <a:gd name="connsiteY9" fmla="*/ 537613 h 952032"/>
                <a:gd name="connsiteX10" fmla="*/ 483374 w 1313161"/>
                <a:gd name="connsiteY10" fmla="*/ 562071 h 952032"/>
                <a:gd name="connsiteX11" fmla="*/ 483100 w 1313161"/>
                <a:gd name="connsiteY11" fmla="*/ 586560 h 952032"/>
                <a:gd name="connsiteX12" fmla="*/ 482806 w 1313161"/>
                <a:gd name="connsiteY12" fmla="*/ 610941 h 952032"/>
                <a:gd name="connsiteX13" fmla="*/ 481936 w 1313161"/>
                <a:gd name="connsiteY13" fmla="*/ 659208 h 952032"/>
                <a:gd name="connsiteX14" fmla="*/ 480295 w 1313161"/>
                <a:gd name="connsiteY14" fmla="*/ 714849 h 952032"/>
                <a:gd name="connsiteX15" fmla="*/ 477421 w 1313161"/>
                <a:gd name="connsiteY15" fmla="*/ 793265 h 952032"/>
                <a:gd name="connsiteX16" fmla="*/ 475668 w 1313161"/>
                <a:gd name="connsiteY16" fmla="*/ 838532 h 952032"/>
                <a:gd name="connsiteX17" fmla="*/ 474000 w 1313161"/>
                <a:gd name="connsiteY17" fmla="*/ 880900 h 952032"/>
                <a:gd name="connsiteX18" fmla="*/ 472648 w 1313161"/>
                <a:gd name="connsiteY18" fmla="*/ 914844 h 952032"/>
                <a:gd name="connsiteX19" fmla="*/ 471799 w 1313161"/>
                <a:gd name="connsiteY19" fmla="*/ 936343 h 952032"/>
                <a:gd name="connsiteX20" fmla="*/ 471363 w 1313161"/>
                <a:gd name="connsiteY20" fmla="*/ 947383 h 952032"/>
                <a:gd name="connsiteX21" fmla="*/ 471203 w 1313161"/>
                <a:gd name="connsiteY21" fmla="*/ 951451 h 952032"/>
                <a:gd name="connsiteX22" fmla="*/ 471180 w 1313161"/>
                <a:gd name="connsiteY22" fmla="*/ 952032 h 952032"/>
                <a:gd name="connsiteX0" fmla="*/ 445930 w 1313161"/>
                <a:gd name="connsiteY0" fmla="*/ 743912 h 952032"/>
                <a:gd name="connsiteX1" fmla="*/ 446610 w 1313161"/>
                <a:gd name="connsiteY1" fmla="*/ 748006 h 952032"/>
                <a:gd name="connsiteX2" fmla="*/ 447290 w 1313161"/>
                <a:gd name="connsiteY2" fmla="*/ 752101 h 952032"/>
                <a:gd name="connsiteX3" fmla="*/ 448661 w 1313161"/>
                <a:gd name="connsiteY3" fmla="*/ 760290 h 952032"/>
                <a:gd name="connsiteX4" fmla="*/ 449169 w 1313161"/>
                <a:gd name="connsiteY4" fmla="*/ 770127 h 952032"/>
                <a:gd name="connsiteX5" fmla="*/ 449405 w 1313161"/>
                <a:gd name="connsiteY5" fmla="*/ 777783 h 952032"/>
                <a:gd name="connsiteX6" fmla="*/ 449410 w 1313161"/>
                <a:gd name="connsiteY6" fmla="*/ 785864 h 952032"/>
                <a:gd name="connsiteX7" fmla="*/ 449267 w 1313161"/>
                <a:gd name="connsiteY7" fmla="*/ 794180 h 952032"/>
                <a:gd name="connsiteX8" fmla="*/ 449061 w 1313161"/>
                <a:gd name="connsiteY8" fmla="*/ 802537 h 952032"/>
                <a:gd name="connsiteX9" fmla="*/ 448862 w 1313161"/>
                <a:gd name="connsiteY9" fmla="*/ 810847 h 952032"/>
                <a:gd name="connsiteX10" fmla="*/ 448736 w 1313161"/>
                <a:gd name="connsiteY10" fmla="*/ 819413 h 952032"/>
                <a:gd name="connsiteX11" fmla="*/ 448728 w 1313161"/>
                <a:gd name="connsiteY11" fmla="*/ 828638 h 952032"/>
                <a:gd name="connsiteX12" fmla="*/ 448888 w 1313161"/>
                <a:gd name="connsiteY12" fmla="*/ 838928 h 952032"/>
                <a:gd name="connsiteX13" fmla="*/ 450449 w 1313161"/>
                <a:gd name="connsiteY13" fmla="*/ 877090 h 952032"/>
                <a:gd name="connsiteX14" fmla="*/ 452869 w 1313161"/>
                <a:gd name="connsiteY14" fmla="*/ 919485 h 952032"/>
                <a:gd name="connsiteX15" fmla="*/ 454804 w 1313161"/>
                <a:gd name="connsiteY15" fmla="*/ 950665 h 952032"/>
                <a:gd name="connsiteX0" fmla="*/ 983328 w 1313161"/>
                <a:gd name="connsiteY0" fmla="*/ 0 h 952032"/>
                <a:gd name="connsiteX1" fmla="*/ 517159 w 1313161"/>
                <a:gd name="connsiteY1" fmla="*/ 215431 h 952032"/>
                <a:gd name="connsiteX2" fmla="*/ 983328 w 1313161"/>
                <a:gd name="connsiteY2" fmla="*/ 0 h 952032"/>
                <a:gd name="connsiteX0" fmla="*/ 1313161 w 1313161"/>
                <a:gd name="connsiteY0" fmla="*/ 367613 h 952032"/>
                <a:gd name="connsiteX1" fmla="*/ 755292 w 1313161"/>
                <a:gd name="connsiteY1" fmla="*/ 297169 h 952032"/>
                <a:gd name="connsiteX0" fmla="*/ 1688 w 1314849"/>
                <a:gd name="connsiteY0" fmla="*/ 279912 h 952032"/>
                <a:gd name="connsiteX1" fmla="*/ 1688 w 1314849"/>
                <a:gd name="connsiteY1" fmla="*/ 280332 h 952032"/>
                <a:gd name="connsiteX2" fmla="*/ 1688 w 1314849"/>
                <a:gd name="connsiteY2" fmla="*/ 283267 h 952032"/>
                <a:gd name="connsiteX3" fmla="*/ 1688 w 1314849"/>
                <a:gd name="connsiteY3" fmla="*/ 291235 h 952032"/>
                <a:gd name="connsiteX4" fmla="*/ 1688 w 1314849"/>
                <a:gd name="connsiteY4" fmla="*/ 306752 h 952032"/>
                <a:gd name="connsiteX5" fmla="*/ 1693 w 1314849"/>
                <a:gd name="connsiteY5" fmla="*/ 331324 h 952032"/>
                <a:gd name="connsiteX6" fmla="*/ 1833 w 1314849"/>
                <a:gd name="connsiteY6" fmla="*/ 396549 h 952032"/>
                <a:gd name="connsiteX7" fmla="*/ 2346 w 1314849"/>
                <a:gd name="connsiteY7" fmla="*/ 460449 h 952032"/>
                <a:gd name="connsiteX8" fmla="*/ 3138 w 1314849"/>
                <a:gd name="connsiteY8" fmla="*/ 513128 h 952032"/>
                <a:gd name="connsiteX9" fmla="*/ 3512 w 1314849"/>
                <a:gd name="connsiteY9" fmla="*/ 537613 h 952032"/>
                <a:gd name="connsiteX10" fmla="*/ 3820 w 1314849"/>
                <a:gd name="connsiteY10" fmla="*/ 562071 h 952032"/>
                <a:gd name="connsiteX11" fmla="*/ 4097 w 1314849"/>
                <a:gd name="connsiteY11" fmla="*/ 586560 h 952032"/>
                <a:gd name="connsiteX12" fmla="*/ 4395 w 1314849"/>
                <a:gd name="connsiteY12" fmla="*/ 610941 h 952032"/>
                <a:gd name="connsiteX13" fmla="*/ 5266 w 1314849"/>
                <a:gd name="connsiteY13" fmla="*/ 659207 h 952032"/>
                <a:gd name="connsiteX14" fmla="*/ 6885 w 1314849"/>
                <a:gd name="connsiteY14" fmla="*/ 714826 h 952032"/>
                <a:gd name="connsiteX15" fmla="*/ 9673 w 1314849"/>
                <a:gd name="connsiteY15" fmla="*/ 793158 h 952032"/>
                <a:gd name="connsiteX16" fmla="*/ 11363 w 1314849"/>
                <a:gd name="connsiteY16" fmla="*/ 838363 h 952032"/>
                <a:gd name="connsiteX17" fmla="*/ 12967 w 1314849"/>
                <a:gd name="connsiteY17" fmla="*/ 880666 h 952032"/>
                <a:gd name="connsiteX18" fmla="*/ 14264 w 1314849"/>
                <a:gd name="connsiteY18" fmla="*/ 914557 h 952032"/>
                <a:gd name="connsiteX19" fmla="*/ 15081 w 1314849"/>
                <a:gd name="connsiteY19" fmla="*/ 936024 h 952032"/>
                <a:gd name="connsiteX20" fmla="*/ 15501 w 1314849"/>
                <a:gd name="connsiteY20" fmla="*/ 947048 h 952032"/>
                <a:gd name="connsiteX21" fmla="*/ 15656 w 1314849"/>
                <a:gd name="connsiteY21" fmla="*/ 951109 h 952032"/>
                <a:gd name="connsiteX22" fmla="*/ 15678 w 1314849"/>
                <a:gd name="connsiteY22" fmla="*/ 951689 h 952032"/>
                <a:gd name="connsiteX0" fmla="*/ 41273 w 1314849"/>
                <a:gd name="connsiteY0" fmla="*/ 743912 h 952032"/>
                <a:gd name="connsiteX1" fmla="*/ 40593 w 1314849"/>
                <a:gd name="connsiteY1" fmla="*/ 748006 h 952032"/>
                <a:gd name="connsiteX2" fmla="*/ 39902 w 1314849"/>
                <a:gd name="connsiteY2" fmla="*/ 752101 h 952032"/>
                <a:gd name="connsiteX3" fmla="*/ 38542 w 1314849"/>
                <a:gd name="connsiteY3" fmla="*/ 760290 h 952032"/>
                <a:gd name="connsiteX4" fmla="*/ 38034 w 1314849"/>
                <a:gd name="connsiteY4" fmla="*/ 770127 h 952032"/>
                <a:gd name="connsiteX5" fmla="*/ 37793 w 1314849"/>
                <a:gd name="connsiteY5" fmla="*/ 777783 h 952032"/>
                <a:gd name="connsiteX6" fmla="*/ 37789 w 1314849"/>
                <a:gd name="connsiteY6" fmla="*/ 785864 h 952032"/>
                <a:gd name="connsiteX7" fmla="*/ 37934 w 1314849"/>
                <a:gd name="connsiteY7" fmla="*/ 794180 h 952032"/>
                <a:gd name="connsiteX8" fmla="*/ 38142 w 1314849"/>
                <a:gd name="connsiteY8" fmla="*/ 802537 h 952032"/>
                <a:gd name="connsiteX9" fmla="*/ 38335 w 1314849"/>
                <a:gd name="connsiteY9" fmla="*/ 810847 h 952032"/>
                <a:gd name="connsiteX10" fmla="*/ 38459 w 1314849"/>
                <a:gd name="connsiteY10" fmla="*/ 819413 h 952032"/>
                <a:gd name="connsiteX11" fmla="*/ 38469 w 1314849"/>
                <a:gd name="connsiteY11" fmla="*/ 828638 h 952032"/>
                <a:gd name="connsiteX12" fmla="*/ 38315 w 1314849"/>
                <a:gd name="connsiteY12" fmla="*/ 838928 h 952032"/>
                <a:gd name="connsiteX13" fmla="*/ 36754 w 1314849"/>
                <a:gd name="connsiteY13" fmla="*/ 877065 h 952032"/>
                <a:gd name="connsiteX14" fmla="*/ 34334 w 1314849"/>
                <a:gd name="connsiteY14" fmla="*/ 919314 h 952032"/>
                <a:gd name="connsiteX15" fmla="*/ 32399 w 1314849"/>
                <a:gd name="connsiteY15" fmla="*/ 950324 h 952032"/>
                <a:gd name="connsiteX0" fmla="*/ 487193 w 1314849"/>
                <a:gd name="connsiteY0" fmla="*/ 279912 h 952032"/>
                <a:gd name="connsiteX1" fmla="*/ 487193 w 1314849"/>
                <a:gd name="connsiteY1" fmla="*/ 280332 h 952032"/>
                <a:gd name="connsiteX2" fmla="*/ 487193 w 1314849"/>
                <a:gd name="connsiteY2" fmla="*/ 283267 h 952032"/>
                <a:gd name="connsiteX3" fmla="*/ 487193 w 1314849"/>
                <a:gd name="connsiteY3" fmla="*/ 291235 h 952032"/>
                <a:gd name="connsiteX4" fmla="*/ 487193 w 1314849"/>
                <a:gd name="connsiteY4" fmla="*/ 306752 h 952032"/>
                <a:gd name="connsiteX5" fmla="*/ 487187 w 1314849"/>
                <a:gd name="connsiteY5" fmla="*/ 331324 h 952032"/>
                <a:gd name="connsiteX6" fmla="*/ 487047 w 1314849"/>
                <a:gd name="connsiteY6" fmla="*/ 396549 h 952032"/>
                <a:gd name="connsiteX7" fmla="*/ 486540 w 1314849"/>
                <a:gd name="connsiteY7" fmla="*/ 460449 h 952032"/>
                <a:gd name="connsiteX8" fmla="*/ 485748 w 1314849"/>
                <a:gd name="connsiteY8" fmla="*/ 513128 h 952032"/>
                <a:gd name="connsiteX9" fmla="*/ 485368 w 1314849"/>
                <a:gd name="connsiteY9" fmla="*/ 537613 h 952032"/>
                <a:gd name="connsiteX10" fmla="*/ 485062 w 1314849"/>
                <a:gd name="connsiteY10" fmla="*/ 562071 h 952032"/>
                <a:gd name="connsiteX11" fmla="*/ 484788 w 1314849"/>
                <a:gd name="connsiteY11" fmla="*/ 586560 h 952032"/>
                <a:gd name="connsiteX12" fmla="*/ 484494 w 1314849"/>
                <a:gd name="connsiteY12" fmla="*/ 610941 h 952032"/>
                <a:gd name="connsiteX13" fmla="*/ 483624 w 1314849"/>
                <a:gd name="connsiteY13" fmla="*/ 659208 h 952032"/>
                <a:gd name="connsiteX14" fmla="*/ 481983 w 1314849"/>
                <a:gd name="connsiteY14" fmla="*/ 714849 h 952032"/>
                <a:gd name="connsiteX15" fmla="*/ 479109 w 1314849"/>
                <a:gd name="connsiteY15" fmla="*/ 793265 h 952032"/>
                <a:gd name="connsiteX16" fmla="*/ 477356 w 1314849"/>
                <a:gd name="connsiteY16" fmla="*/ 838532 h 952032"/>
                <a:gd name="connsiteX17" fmla="*/ 475688 w 1314849"/>
                <a:gd name="connsiteY17" fmla="*/ 880900 h 952032"/>
                <a:gd name="connsiteX18" fmla="*/ 474336 w 1314849"/>
                <a:gd name="connsiteY18" fmla="*/ 914844 h 952032"/>
                <a:gd name="connsiteX19" fmla="*/ 473487 w 1314849"/>
                <a:gd name="connsiteY19" fmla="*/ 936343 h 952032"/>
                <a:gd name="connsiteX20" fmla="*/ 473051 w 1314849"/>
                <a:gd name="connsiteY20" fmla="*/ 947383 h 952032"/>
                <a:gd name="connsiteX21" fmla="*/ 472891 w 1314849"/>
                <a:gd name="connsiteY21" fmla="*/ 951451 h 952032"/>
                <a:gd name="connsiteX22" fmla="*/ 472868 w 1314849"/>
                <a:gd name="connsiteY22" fmla="*/ 952032 h 952032"/>
                <a:gd name="connsiteX0" fmla="*/ 447618 w 1314849"/>
                <a:gd name="connsiteY0" fmla="*/ 743912 h 952032"/>
                <a:gd name="connsiteX1" fmla="*/ 448298 w 1314849"/>
                <a:gd name="connsiteY1" fmla="*/ 748006 h 952032"/>
                <a:gd name="connsiteX2" fmla="*/ 448978 w 1314849"/>
                <a:gd name="connsiteY2" fmla="*/ 752101 h 952032"/>
                <a:gd name="connsiteX3" fmla="*/ 450349 w 1314849"/>
                <a:gd name="connsiteY3" fmla="*/ 760290 h 952032"/>
                <a:gd name="connsiteX4" fmla="*/ 450857 w 1314849"/>
                <a:gd name="connsiteY4" fmla="*/ 770127 h 952032"/>
                <a:gd name="connsiteX5" fmla="*/ 451093 w 1314849"/>
                <a:gd name="connsiteY5" fmla="*/ 777783 h 952032"/>
                <a:gd name="connsiteX6" fmla="*/ 451098 w 1314849"/>
                <a:gd name="connsiteY6" fmla="*/ 785864 h 952032"/>
                <a:gd name="connsiteX7" fmla="*/ 450955 w 1314849"/>
                <a:gd name="connsiteY7" fmla="*/ 794180 h 952032"/>
                <a:gd name="connsiteX8" fmla="*/ 450749 w 1314849"/>
                <a:gd name="connsiteY8" fmla="*/ 802537 h 952032"/>
                <a:gd name="connsiteX9" fmla="*/ 450550 w 1314849"/>
                <a:gd name="connsiteY9" fmla="*/ 810847 h 952032"/>
                <a:gd name="connsiteX10" fmla="*/ 450424 w 1314849"/>
                <a:gd name="connsiteY10" fmla="*/ 819413 h 952032"/>
                <a:gd name="connsiteX11" fmla="*/ 450416 w 1314849"/>
                <a:gd name="connsiteY11" fmla="*/ 828638 h 952032"/>
                <a:gd name="connsiteX12" fmla="*/ 450576 w 1314849"/>
                <a:gd name="connsiteY12" fmla="*/ 838928 h 952032"/>
                <a:gd name="connsiteX13" fmla="*/ 452137 w 1314849"/>
                <a:gd name="connsiteY13" fmla="*/ 877090 h 952032"/>
                <a:gd name="connsiteX14" fmla="*/ 454557 w 1314849"/>
                <a:gd name="connsiteY14" fmla="*/ 919485 h 952032"/>
                <a:gd name="connsiteX15" fmla="*/ 456492 w 1314849"/>
                <a:gd name="connsiteY15" fmla="*/ 950665 h 952032"/>
                <a:gd name="connsiteX0" fmla="*/ 985016 w 1314849"/>
                <a:gd name="connsiteY0" fmla="*/ 0 h 952032"/>
                <a:gd name="connsiteX1" fmla="*/ 518847 w 1314849"/>
                <a:gd name="connsiteY1" fmla="*/ 215431 h 952032"/>
                <a:gd name="connsiteX2" fmla="*/ 985016 w 1314849"/>
                <a:gd name="connsiteY2" fmla="*/ 0 h 952032"/>
                <a:gd name="connsiteX0" fmla="*/ 1314849 w 1314849"/>
                <a:gd name="connsiteY0" fmla="*/ 367613 h 952032"/>
                <a:gd name="connsiteX1" fmla="*/ 60 w 1314849"/>
                <a:gd name="connsiteY1" fmla="*/ 231129 h 952032"/>
                <a:gd name="connsiteX0" fmla="*/ 1628 w 1314789"/>
                <a:gd name="connsiteY0" fmla="*/ 279912 h 952032"/>
                <a:gd name="connsiteX1" fmla="*/ 1628 w 1314789"/>
                <a:gd name="connsiteY1" fmla="*/ 280332 h 952032"/>
                <a:gd name="connsiteX2" fmla="*/ 1628 w 1314789"/>
                <a:gd name="connsiteY2" fmla="*/ 283267 h 952032"/>
                <a:gd name="connsiteX3" fmla="*/ 1628 w 1314789"/>
                <a:gd name="connsiteY3" fmla="*/ 291235 h 952032"/>
                <a:gd name="connsiteX4" fmla="*/ 1628 w 1314789"/>
                <a:gd name="connsiteY4" fmla="*/ 306752 h 952032"/>
                <a:gd name="connsiteX5" fmla="*/ 1633 w 1314789"/>
                <a:gd name="connsiteY5" fmla="*/ 331324 h 952032"/>
                <a:gd name="connsiteX6" fmla="*/ 1773 w 1314789"/>
                <a:gd name="connsiteY6" fmla="*/ 396549 h 952032"/>
                <a:gd name="connsiteX7" fmla="*/ 2286 w 1314789"/>
                <a:gd name="connsiteY7" fmla="*/ 460449 h 952032"/>
                <a:gd name="connsiteX8" fmla="*/ 3078 w 1314789"/>
                <a:gd name="connsiteY8" fmla="*/ 513128 h 952032"/>
                <a:gd name="connsiteX9" fmla="*/ 3452 w 1314789"/>
                <a:gd name="connsiteY9" fmla="*/ 537613 h 952032"/>
                <a:gd name="connsiteX10" fmla="*/ 3760 w 1314789"/>
                <a:gd name="connsiteY10" fmla="*/ 562071 h 952032"/>
                <a:gd name="connsiteX11" fmla="*/ 4037 w 1314789"/>
                <a:gd name="connsiteY11" fmla="*/ 586560 h 952032"/>
                <a:gd name="connsiteX12" fmla="*/ 4335 w 1314789"/>
                <a:gd name="connsiteY12" fmla="*/ 610941 h 952032"/>
                <a:gd name="connsiteX13" fmla="*/ 5206 w 1314789"/>
                <a:gd name="connsiteY13" fmla="*/ 659207 h 952032"/>
                <a:gd name="connsiteX14" fmla="*/ 6825 w 1314789"/>
                <a:gd name="connsiteY14" fmla="*/ 714826 h 952032"/>
                <a:gd name="connsiteX15" fmla="*/ 9613 w 1314789"/>
                <a:gd name="connsiteY15" fmla="*/ 793158 h 952032"/>
                <a:gd name="connsiteX16" fmla="*/ 11303 w 1314789"/>
                <a:gd name="connsiteY16" fmla="*/ 838363 h 952032"/>
                <a:gd name="connsiteX17" fmla="*/ 12907 w 1314789"/>
                <a:gd name="connsiteY17" fmla="*/ 880666 h 952032"/>
                <a:gd name="connsiteX18" fmla="*/ 14204 w 1314789"/>
                <a:gd name="connsiteY18" fmla="*/ 914557 h 952032"/>
                <a:gd name="connsiteX19" fmla="*/ 15021 w 1314789"/>
                <a:gd name="connsiteY19" fmla="*/ 936024 h 952032"/>
                <a:gd name="connsiteX20" fmla="*/ 15441 w 1314789"/>
                <a:gd name="connsiteY20" fmla="*/ 947048 h 952032"/>
                <a:gd name="connsiteX21" fmla="*/ 15596 w 1314789"/>
                <a:gd name="connsiteY21" fmla="*/ 951109 h 952032"/>
                <a:gd name="connsiteX22" fmla="*/ 15618 w 1314789"/>
                <a:gd name="connsiteY22" fmla="*/ 951689 h 952032"/>
                <a:gd name="connsiteX0" fmla="*/ 41213 w 1314789"/>
                <a:gd name="connsiteY0" fmla="*/ 743912 h 952032"/>
                <a:gd name="connsiteX1" fmla="*/ 40533 w 1314789"/>
                <a:gd name="connsiteY1" fmla="*/ 748006 h 952032"/>
                <a:gd name="connsiteX2" fmla="*/ 39842 w 1314789"/>
                <a:gd name="connsiteY2" fmla="*/ 752101 h 952032"/>
                <a:gd name="connsiteX3" fmla="*/ 38482 w 1314789"/>
                <a:gd name="connsiteY3" fmla="*/ 760290 h 952032"/>
                <a:gd name="connsiteX4" fmla="*/ 37974 w 1314789"/>
                <a:gd name="connsiteY4" fmla="*/ 770127 h 952032"/>
                <a:gd name="connsiteX5" fmla="*/ 37733 w 1314789"/>
                <a:gd name="connsiteY5" fmla="*/ 777783 h 952032"/>
                <a:gd name="connsiteX6" fmla="*/ 37729 w 1314789"/>
                <a:gd name="connsiteY6" fmla="*/ 785864 h 952032"/>
                <a:gd name="connsiteX7" fmla="*/ 37874 w 1314789"/>
                <a:gd name="connsiteY7" fmla="*/ 794180 h 952032"/>
                <a:gd name="connsiteX8" fmla="*/ 38082 w 1314789"/>
                <a:gd name="connsiteY8" fmla="*/ 802537 h 952032"/>
                <a:gd name="connsiteX9" fmla="*/ 38275 w 1314789"/>
                <a:gd name="connsiteY9" fmla="*/ 810847 h 952032"/>
                <a:gd name="connsiteX10" fmla="*/ 38399 w 1314789"/>
                <a:gd name="connsiteY10" fmla="*/ 819413 h 952032"/>
                <a:gd name="connsiteX11" fmla="*/ 38409 w 1314789"/>
                <a:gd name="connsiteY11" fmla="*/ 828638 h 952032"/>
                <a:gd name="connsiteX12" fmla="*/ 38255 w 1314789"/>
                <a:gd name="connsiteY12" fmla="*/ 838928 h 952032"/>
                <a:gd name="connsiteX13" fmla="*/ 36694 w 1314789"/>
                <a:gd name="connsiteY13" fmla="*/ 877065 h 952032"/>
                <a:gd name="connsiteX14" fmla="*/ 34274 w 1314789"/>
                <a:gd name="connsiteY14" fmla="*/ 919314 h 952032"/>
                <a:gd name="connsiteX15" fmla="*/ 32339 w 1314789"/>
                <a:gd name="connsiteY15" fmla="*/ 950324 h 952032"/>
                <a:gd name="connsiteX0" fmla="*/ 487133 w 1314789"/>
                <a:gd name="connsiteY0" fmla="*/ 279912 h 952032"/>
                <a:gd name="connsiteX1" fmla="*/ 487133 w 1314789"/>
                <a:gd name="connsiteY1" fmla="*/ 280332 h 952032"/>
                <a:gd name="connsiteX2" fmla="*/ 487133 w 1314789"/>
                <a:gd name="connsiteY2" fmla="*/ 283267 h 952032"/>
                <a:gd name="connsiteX3" fmla="*/ 487133 w 1314789"/>
                <a:gd name="connsiteY3" fmla="*/ 291235 h 952032"/>
                <a:gd name="connsiteX4" fmla="*/ 487133 w 1314789"/>
                <a:gd name="connsiteY4" fmla="*/ 306752 h 952032"/>
                <a:gd name="connsiteX5" fmla="*/ 487127 w 1314789"/>
                <a:gd name="connsiteY5" fmla="*/ 331324 h 952032"/>
                <a:gd name="connsiteX6" fmla="*/ 486987 w 1314789"/>
                <a:gd name="connsiteY6" fmla="*/ 396549 h 952032"/>
                <a:gd name="connsiteX7" fmla="*/ 486480 w 1314789"/>
                <a:gd name="connsiteY7" fmla="*/ 460449 h 952032"/>
                <a:gd name="connsiteX8" fmla="*/ 485688 w 1314789"/>
                <a:gd name="connsiteY8" fmla="*/ 513128 h 952032"/>
                <a:gd name="connsiteX9" fmla="*/ 485308 w 1314789"/>
                <a:gd name="connsiteY9" fmla="*/ 537613 h 952032"/>
                <a:gd name="connsiteX10" fmla="*/ 485002 w 1314789"/>
                <a:gd name="connsiteY10" fmla="*/ 562071 h 952032"/>
                <a:gd name="connsiteX11" fmla="*/ 484728 w 1314789"/>
                <a:gd name="connsiteY11" fmla="*/ 586560 h 952032"/>
                <a:gd name="connsiteX12" fmla="*/ 484434 w 1314789"/>
                <a:gd name="connsiteY12" fmla="*/ 610941 h 952032"/>
                <a:gd name="connsiteX13" fmla="*/ 483564 w 1314789"/>
                <a:gd name="connsiteY13" fmla="*/ 659208 h 952032"/>
                <a:gd name="connsiteX14" fmla="*/ 481923 w 1314789"/>
                <a:gd name="connsiteY14" fmla="*/ 714849 h 952032"/>
                <a:gd name="connsiteX15" fmla="*/ 479049 w 1314789"/>
                <a:gd name="connsiteY15" fmla="*/ 793265 h 952032"/>
                <a:gd name="connsiteX16" fmla="*/ 477296 w 1314789"/>
                <a:gd name="connsiteY16" fmla="*/ 838532 h 952032"/>
                <a:gd name="connsiteX17" fmla="*/ 475628 w 1314789"/>
                <a:gd name="connsiteY17" fmla="*/ 880900 h 952032"/>
                <a:gd name="connsiteX18" fmla="*/ 474276 w 1314789"/>
                <a:gd name="connsiteY18" fmla="*/ 914844 h 952032"/>
                <a:gd name="connsiteX19" fmla="*/ 473427 w 1314789"/>
                <a:gd name="connsiteY19" fmla="*/ 936343 h 952032"/>
                <a:gd name="connsiteX20" fmla="*/ 472991 w 1314789"/>
                <a:gd name="connsiteY20" fmla="*/ 947383 h 952032"/>
                <a:gd name="connsiteX21" fmla="*/ 472831 w 1314789"/>
                <a:gd name="connsiteY21" fmla="*/ 951451 h 952032"/>
                <a:gd name="connsiteX22" fmla="*/ 472808 w 1314789"/>
                <a:gd name="connsiteY22" fmla="*/ 952032 h 952032"/>
                <a:gd name="connsiteX0" fmla="*/ 447558 w 1314789"/>
                <a:gd name="connsiteY0" fmla="*/ 743912 h 952032"/>
                <a:gd name="connsiteX1" fmla="*/ 448238 w 1314789"/>
                <a:gd name="connsiteY1" fmla="*/ 748006 h 952032"/>
                <a:gd name="connsiteX2" fmla="*/ 448918 w 1314789"/>
                <a:gd name="connsiteY2" fmla="*/ 752101 h 952032"/>
                <a:gd name="connsiteX3" fmla="*/ 450289 w 1314789"/>
                <a:gd name="connsiteY3" fmla="*/ 760290 h 952032"/>
                <a:gd name="connsiteX4" fmla="*/ 450797 w 1314789"/>
                <a:gd name="connsiteY4" fmla="*/ 770127 h 952032"/>
                <a:gd name="connsiteX5" fmla="*/ 451033 w 1314789"/>
                <a:gd name="connsiteY5" fmla="*/ 777783 h 952032"/>
                <a:gd name="connsiteX6" fmla="*/ 451038 w 1314789"/>
                <a:gd name="connsiteY6" fmla="*/ 785864 h 952032"/>
                <a:gd name="connsiteX7" fmla="*/ 450895 w 1314789"/>
                <a:gd name="connsiteY7" fmla="*/ 794180 h 952032"/>
                <a:gd name="connsiteX8" fmla="*/ 450689 w 1314789"/>
                <a:gd name="connsiteY8" fmla="*/ 802537 h 952032"/>
                <a:gd name="connsiteX9" fmla="*/ 450490 w 1314789"/>
                <a:gd name="connsiteY9" fmla="*/ 810847 h 952032"/>
                <a:gd name="connsiteX10" fmla="*/ 450364 w 1314789"/>
                <a:gd name="connsiteY10" fmla="*/ 819413 h 952032"/>
                <a:gd name="connsiteX11" fmla="*/ 450356 w 1314789"/>
                <a:gd name="connsiteY11" fmla="*/ 828638 h 952032"/>
                <a:gd name="connsiteX12" fmla="*/ 450516 w 1314789"/>
                <a:gd name="connsiteY12" fmla="*/ 838928 h 952032"/>
                <a:gd name="connsiteX13" fmla="*/ 452077 w 1314789"/>
                <a:gd name="connsiteY13" fmla="*/ 877090 h 952032"/>
                <a:gd name="connsiteX14" fmla="*/ 454497 w 1314789"/>
                <a:gd name="connsiteY14" fmla="*/ 919485 h 952032"/>
                <a:gd name="connsiteX15" fmla="*/ 456432 w 1314789"/>
                <a:gd name="connsiteY15" fmla="*/ 950665 h 952032"/>
                <a:gd name="connsiteX0" fmla="*/ 984956 w 1314789"/>
                <a:gd name="connsiteY0" fmla="*/ 0 h 952032"/>
                <a:gd name="connsiteX1" fmla="*/ 518787 w 1314789"/>
                <a:gd name="connsiteY1" fmla="*/ 215431 h 952032"/>
                <a:gd name="connsiteX2" fmla="*/ 984956 w 1314789"/>
                <a:gd name="connsiteY2" fmla="*/ 0 h 952032"/>
                <a:gd name="connsiteX0" fmla="*/ 1314789 w 1314789"/>
                <a:gd name="connsiteY0" fmla="*/ 367613 h 952032"/>
                <a:gd name="connsiteX1" fmla="*/ 0 w 1314789"/>
                <a:gd name="connsiteY1" fmla="*/ 231129 h 952032"/>
                <a:gd name="connsiteX0" fmla="*/ 86188 w 1069516"/>
                <a:gd name="connsiteY0" fmla="*/ 279912 h 952032"/>
                <a:gd name="connsiteX1" fmla="*/ 86188 w 1069516"/>
                <a:gd name="connsiteY1" fmla="*/ 280332 h 952032"/>
                <a:gd name="connsiteX2" fmla="*/ 86188 w 1069516"/>
                <a:gd name="connsiteY2" fmla="*/ 283267 h 952032"/>
                <a:gd name="connsiteX3" fmla="*/ 86188 w 1069516"/>
                <a:gd name="connsiteY3" fmla="*/ 291235 h 952032"/>
                <a:gd name="connsiteX4" fmla="*/ 86188 w 1069516"/>
                <a:gd name="connsiteY4" fmla="*/ 306752 h 952032"/>
                <a:gd name="connsiteX5" fmla="*/ 86193 w 1069516"/>
                <a:gd name="connsiteY5" fmla="*/ 331324 h 952032"/>
                <a:gd name="connsiteX6" fmla="*/ 86333 w 1069516"/>
                <a:gd name="connsiteY6" fmla="*/ 396549 h 952032"/>
                <a:gd name="connsiteX7" fmla="*/ 86846 w 1069516"/>
                <a:gd name="connsiteY7" fmla="*/ 460449 h 952032"/>
                <a:gd name="connsiteX8" fmla="*/ 87638 w 1069516"/>
                <a:gd name="connsiteY8" fmla="*/ 513128 h 952032"/>
                <a:gd name="connsiteX9" fmla="*/ 88012 w 1069516"/>
                <a:gd name="connsiteY9" fmla="*/ 537613 h 952032"/>
                <a:gd name="connsiteX10" fmla="*/ 88320 w 1069516"/>
                <a:gd name="connsiteY10" fmla="*/ 562071 h 952032"/>
                <a:gd name="connsiteX11" fmla="*/ 88597 w 1069516"/>
                <a:gd name="connsiteY11" fmla="*/ 586560 h 952032"/>
                <a:gd name="connsiteX12" fmla="*/ 88895 w 1069516"/>
                <a:gd name="connsiteY12" fmla="*/ 610941 h 952032"/>
                <a:gd name="connsiteX13" fmla="*/ 89766 w 1069516"/>
                <a:gd name="connsiteY13" fmla="*/ 659207 h 952032"/>
                <a:gd name="connsiteX14" fmla="*/ 91385 w 1069516"/>
                <a:gd name="connsiteY14" fmla="*/ 714826 h 952032"/>
                <a:gd name="connsiteX15" fmla="*/ 94173 w 1069516"/>
                <a:gd name="connsiteY15" fmla="*/ 793158 h 952032"/>
                <a:gd name="connsiteX16" fmla="*/ 95863 w 1069516"/>
                <a:gd name="connsiteY16" fmla="*/ 838363 h 952032"/>
                <a:gd name="connsiteX17" fmla="*/ 97467 w 1069516"/>
                <a:gd name="connsiteY17" fmla="*/ 880666 h 952032"/>
                <a:gd name="connsiteX18" fmla="*/ 98764 w 1069516"/>
                <a:gd name="connsiteY18" fmla="*/ 914557 h 952032"/>
                <a:gd name="connsiteX19" fmla="*/ 99581 w 1069516"/>
                <a:gd name="connsiteY19" fmla="*/ 936024 h 952032"/>
                <a:gd name="connsiteX20" fmla="*/ 100001 w 1069516"/>
                <a:gd name="connsiteY20" fmla="*/ 947048 h 952032"/>
                <a:gd name="connsiteX21" fmla="*/ 100156 w 1069516"/>
                <a:gd name="connsiteY21" fmla="*/ 951109 h 952032"/>
                <a:gd name="connsiteX22" fmla="*/ 100178 w 1069516"/>
                <a:gd name="connsiteY22" fmla="*/ 951689 h 952032"/>
                <a:gd name="connsiteX0" fmla="*/ 125773 w 1069516"/>
                <a:gd name="connsiteY0" fmla="*/ 743912 h 952032"/>
                <a:gd name="connsiteX1" fmla="*/ 125093 w 1069516"/>
                <a:gd name="connsiteY1" fmla="*/ 748006 h 952032"/>
                <a:gd name="connsiteX2" fmla="*/ 124402 w 1069516"/>
                <a:gd name="connsiteY2" fmla="*/ 752101 h 952032"/>
                <a:gd name="connsiteX3" fmla="*/ 123042 w 1069516"/>
                <a:gd name="connsiteY3" fmla="*/ 760290 h 952032"/>
                <a:gd name="connsiteX4" fmla="*/ 122534 w 1069516"/>
                <a:gd name="connsiteY4" fmla="*/ 770127 h 952032"/>
                <a:gd name="connsiteX5" fmla="*/ 122293 w 1069516"/>
                <a:gd name="connsiteY5" fmla="*/ 777783 h 952032"/>
                <a:gd name="connsiteX6" fmla="*/ 122289 w 1069516"/>
                <a:gd name="connsiteY6" fmla="*/ 785864 h 952032"/>
                <a:gd name="connsiteX7" fmla="*/ 122434 w 1069516"/>
                <a:gd name="connsiteY7" fmla="*/ 794180 h 952032"/>
                <a:gd name="connsiteX8" fmla="*/ 122642 w 1069516"/>
                <a:gd name="connsiteY8" fmla="*/ 802537 h 952032"/>
                <a:gd name="connsiteX9" fmla="*/ 122835 w 1069516"/>
                <a:gd name="connsiteY9" fmla="*/ 810847 h 952032"/>
                <a:gd name="connsiteX10" fmla="*/ 122959 w 1069516"/>
                <a:gd name="connsiteY10" fmla="*/ 819413 h 952032"/>
                <a:gd name="connsiteX11" fmla="*/ 122969 w 1069516"/>
                <a:gd name="connsiteY11" fmla="*/ 828638 h 952032"/>
                <a:gd name="connsiteX12" fmla="*/ 122815 w 1069516"/>
                <a:gd name="connsiteY12" fmla="*/ 838928 h 952032"/>
                <a:gd name="connsiteX13" fmla="*/ 121254 w 1069516"/>
                <a:gd name="connsiteY13" fmla="*/ 877065 h 952032"/>
                <a:gd name="connsiteX14" fmla="*/ 118834 w 1069516"/>
                <a:gd name="connsiteY14" fmla="*/ 919314 h 952032"/>
                <a:gd name="connsiteX15" fmla="*/ 116899 w 1069516"/>
                <a:gd name="connsiteY15" fmla="*/ 950324 h 952032"/>
                <a:gd name="connsiteX0" fmla="*/ 571693 w 1069516"/>
                <a:gd name="connsiteY0" fmla="*/ 279912 h 952032"/>
                <a:gd name="connsiteX1" fmla="*/ 571693 w 1069516"/>
                <a:gd name="connsiteY1" fmla="*/ 280332 h 952032"/>
                <a:gd name="connsiteX2" fmla="*/ 571693 w 1069516"/>
                <a:gd name="connsiteY2" fmla="*/ 283267 h 952032"/>
                <a:gd name="connsiteX3" fmla="*/ 571693 w 1069516"/>
                <a:gd name="connsiteY3" fmla="*/ 291235 h 952032"/>
                <a:gd name="connsiteX4" fmla="*/ 571693 w 1069516"/>
                <a:gd name="connsiteY4" fmla="*/ 306752 h 952032"/>
                <a:gd name="connsiteX5" fmla="*/ 571687 w 1069516"/>
                <a:gd name="connsiteY5" fmla="*/ 331324 h 952032"/>
                <a:gd name="connsiteX6" fmla="*/ 571547 w 1069516"/>
                <a:gd name="connsiteY6" fmla="*/ 396549 h 952032"/>
                <a:gd name="connsiteX7" fmla="*/ 571040 w 1069516"/>
                <a:gd name="connsiteY7" fmla="*/ 460449 h 952032"/>
                <a:gd name="connsiteX8" fmla="*/ 570248 w 1069516"/>
                <a:gd name="connsiteY8" fmla="*/ 513128 h 952032"/>
                <a:gd name="connsiteX9" fmla="*/ 569868 w 1069516"/>
                <a:gd name="connsiteY9" fmla="*/ 537613 h 952032"/>
                <a:gd name="connsiteX10" fmla="*/ 569562 w 1069516"/>
                <a:gd name="connsiteY10" fmla="*/ 562071 h 952032"/>
                <a:gd name="connsiteX11" fmla="*/ 569288 w 1069516"/>
                <a:gd name="connsiteY11" fmla="*/ 586560 h 952032"/>
                <a:gd name="connsiteX12" fmla="*/ 568994 w 1069516"/>
                <a:gd name="connsiteY12" fmla="*/ 610941 h 952032"/>
                <a:gd name="connsiteX13" fmla="*/ 568124 w 1069516"/>
                <a:gd name="connsiteY13" fmla="*/ 659208 h 952032"/>
                <a:gd name="connsiteX14" fmla="*/ 566483 w 1069516"/>
                <a:gd name="connsiteY14" fmla="*/ 714849 h 952032"/>
                <a:gd name="connsiteX15" fmla="*/ 563609 w 1069516"/>
                <a:gd name="connsiteY15" fmla="*/ 793265 h 952032"/>
                <a:gd name="connsiteX16" fmla="*/ 561856 w 1069516"/>
                <a:gd name="connsiteY16" fmla="*/ 838532 h 952032"/>
                <a:gd name="connsiteX17" fmla="*/ 560188 w 1069516"/>
                <a:gd name="connsiteY17" fmla="*/ 880900 h 952032"/>
                <a:gd name="connsiteX18" fmla="*/ 558836 w 1069516"/>
                <a:gd name="connsiteY18" fmla="*/ 914844 h 952032"/>
                <a:gd name="connsiteX19" fmla="*/ 557987 w 1069516"/>
                <a:gd name="connsiteY19" fmla="*/ 936343 h 952032"/>
                <a:gd name="connsiteX20" fmla="*/ 557551 w 1069516"/>
                <a:gd name="connsiteY20" fmla="*/ 947383 h 952032"/>
                <a:gd name="connsiteX21" fmla="*/ 557391 w 1069516"/>
                <a:gd name="connsiteY21" fmla="*/ 951451 h 952032"/>
                <a:gd name="connsiteX22" fmla="*/ 557368 w 1069516"/>
                <a:gd name="connsiteY22" fmla="*/ 952032 h 952032"/>
                <a:gd name="connsiteX0" fmla="*/ 532118 w 1069516"/>
                <a:gd name="connsiteY0" fmla="*/ 743912 h 952032"/>
                <a:gd name="connsiteX1" fmla="*/ 532798 w 1069516"/>
                <a:gd name="connsiteY1" fmla="*/ 748006 h 952032"/>
                <a:gd name="connsiteX2" fmla="*/ 533478 w 1069516"/>
                <a:gd name="connsiteY2" fmla="*/ 752101 h 952032"/>
                <a:gd name="connsiteX3" fmla="*/ 534849 w 1069516"/>
                <a:gd name="connsiteY3" fmla="*/ 760290 h 952032"/>
                <a:gd name="connsiteX4" fmla="*/ 535357 w 1069516"/>
                <a:gd name="connsiteY4" fmla="*/ 770127 h 952032"/>
                <a:gd name="connsiteX5" fmla="*/ 535593 w 1069516"/>
                <a:gd name="connsiteY5" fmla="*/ 777783 h 952032"/>
                <a:gd name="connsiteX6" fmla="*/ 535598 w 1069516"/>
                <a:gd name="connsiteY6" fmla="*/ 785864 h 952032"/>
                <a:gd name="connsiteX7" fmla="*/ 535455 w 1069516"/>
                <a:gd name="connsiteY7" fmla="*/ 794180 h 952032"/>
                <a:gd name="connsiteX8" fmla="*/ 535249 w 1069516"/>
                <a:gd name="connsiteY8" fmla="*/ 802537 h 952032"/>
                <a:gd name="connsiteX9" fmla="*/ 535050 w 1069516"/>
                <a:gd name="connsiteY9" fmla="*/ 810847 h 952032"/>
                <a:gd name="connsiteX10" fmla="*/ 534924 w 1069516"/>
                <a:gd name="connsiteY10" fmla="*/ 819413 h 952032"/>
                <a:gd name="connsiteX11" fmla="*/ 534916 w 1069516"/>
                <a:gd name="connsiteY11" fmla="*/ 828638 h 952032"/>
                <a:gd name="connsiteX12" fmla="*/ 535076 w 1069516"/>
                <a:gd name="connsiteY12" fmla="*/ 838928 h 952032"/>
                <a:gd name="connsiteX13" fmla="*/ 536637 w 1069516"/>
                <a:gd name="connsiteY13" fmla="*/ 877090 h 952032"/>
                <a:gd name="connsiteX14" fmla="*/ 539057 w 1069516"/>
                <a:gd name="connsiteY14" fmla="*/ 919485 h 952032"/>
                <a:gd name="connsiteX15" fmla="*/ 540992 w 1069516"/>
                <a:gd name="connsiteY15" fmla="*/ 950665 h 952032"/>
                <a:gd name="connsiteX0" fmla="*/ 1069516 w 1069516"/>
                <a:gd name="connsiteY0" fmla="*/ 0 h 952032"/>
                <a:gd name="connsiteX1" fmla="*/ 603347 w 1069516"/>
                <a:gd name="connsiteY1" fmla="*/ 215431 h 952032"/>
                <a:gd name="connsiteX2" fmla="*/ 1069516 w 1069516"/>
                <a:gd name="connsiteY2" fmla="*/ 0 h 952032"/>
                <a:gd name="connsiteX0" fmla="*/ 81089 w 1069516"/>
                <a:gd name="connsiteY0" fmla="*/ 144093 h 952032"/>
                <a:gd name="connsiteX1" fmla="*/ 84560 w 1069516"/>
                <a:gd name="connsiteY1" fmla="*/ 231129 h 952032"/>
                <a:gd name="connsiteX0" fmla="*/ 5714 w 989042"/>
                <a:gd name="connsiteY0" fmla="*/ 279912 h 952032"/>
                <a:gd name="connsiteX1" fmla="*/ 5714 w 989042"/>
                <a:gd name="connsiteY1" fmla="*/ 280332 h 952032"/>
                <a:gd name="connsiteX2" fmla="*/ 5714 w 989042"/>
                <a:gd name="connsiteY2" fmla="*/ 283267 h 952032"/>
                <a:gd name="connsiteX3" fmla="*/ 5714 w 989042"/>
                <a:gd name="connsiteY3" fmla="*/ 291235 h 952032"/>
                <a:gd name="connsiteX4" fmla="*/ 5714 w 989042"/>
                <a:gd name="connsiteY4" fmla="*/ 306752 h 952032"/>
                <a:gd name="connsiteX5" fmla="*/ 5719 w 989042"/>
                <a:gd name="connsiteY5" fmla="*/ 331324 h 952032"/>
                <a:gd name="connsiteX6" fmla="*/ 5859 w 989042"/>
                <a:gd name="connsiteY6" fmla="*/ 396549 h 952032"/>
                <a:gd name="connsiteX7" fmla="*/ 6372 w 989042"/>
                <a:gd name="connsiteY7" fmla="*/ 460449 h 952032"/>
                <a:gd name="connsiteX8" fmla="*/ 7164 w 989042"/>
                <a:gd name="connsiteY8" fmla="*/ 513128 h 952032"/>
                <a:gd name="connsiteX9" fmla="*/ 7538 w 989042"/>
                <a:gd name="connsiteY9" fmla="*/ 537613 h 952032"/>
                <a:gd name="connsiteX10" fmla="*/ 7846 w 989042"/>
                <a:gd name="connsiteY10" fmla="*/ 562071 h 952032"/>
                <a:gd name="connsiteX11" fmla="*/ 8123 w 989042"/>
                <a:gd name="connsiteY11" fmla="*/ 586560 h 952032"/>
                <a:gd name="connsiteX12" fmla="*/ 8421 w 989042"/>
                <a:gd name="connsiteY12" fmla="*/ 610941 h 952032"/>
                <a:gd name="connsiteX13" fmla="*/ 9292 w 989042"/>
                <a:gd name="connsiteY13" fmla="*/ 659207 h 952032"/>
                <a:gd name="connsiteX14" fmla="*/ 10911 w 989042"/>
                <a:gd name="connsiteY14" fmla="*/ 714826 h 952032"/>
                <a:gd name="connsiteX15" fmla="*/ 13699 w 989042"/>
                <a:gd name="connsiteY15" fmla="*/ 793158 h 952032"/>
                <a:gd name="connsiteX16" fmla="*/ 15389 w 989042"/>
                <a:gd name="connsiteY16" fmla="*/ 838363 h 952032"/>
                <a:gd name="connsiteX17" fmla="*/ 16993 w 989042"/>
                <a:gd name="connsiteY17" fmla="*/ 880666 h 952032"/>
                <a:gd name="connsiteX18" fmla="*/ 18290 w 989042"/>
                <a:gd name="connsiteY18" fmla="*/ 914557 h 952032"/>
                <a:gd name="connsiteX19" fmla="*/ 19107 w 989042"/>
                <a:gd name="connsiteY19" fmla="*/ 936024 h 952032"/>
                <a:gd name="connsiteX20" fmla="*/ 19527 w 989042"/>
                <a:gd name="connsiteY20" fmla="*/ 947048 h 952032"/>
                <a:gd name="connsiteX21" fmla="*/ 19682 w 989042"/>
                <a:gd name="connsiteY21" fmla="*/ 951109 h 952032"/>
                <a:gd name="connsiteX22" fmla="*/ 19704 w 989042"/>
                <a:gd name="connsiteY22" fmla="*/ 951689 h 952032"/>
                <a:gd name="connsiteX0" fmla="*/ 45299 w 989042"/>
                <a:gd name="connsiteY0" fmla="*/ 743912 h 952032"/>
                <a:gd name="connsiteX1" fmla="*/ 44619 w 989042"/>
                <a:gd name="connsiteY1" fmla="*/ 748006 h 952032"/>
                <a:gd name="connsiteX2" fmla="*/ 43928 w 989042"/>
                <a:gd name="connsiteY2" fmla="*/ 752101 h 952032"/>
                <a:gd name="connsiteX3" fmla="*/ 42568 w 989042"/>
                <a:gd name="connsiteY3" fmla="*/ 760290 h 952032"/>
                <a:gd name="connsiteX4" fmla="*/ 42060 w 989042"/>
                <a:gd name="connsiteY4" fmla="*/ 770127 h 952032"/>
                <a:gd name="connsiteX5" fmla="*/ 41819 w 989042"/>
                <a:gd name="connsiteY5" fmla="*/ 777783 h 952032"/>
                <a:gd name="connsiteX6" fmla="*/ 41815 w 989042"/>
                <a:gd name="connsiteY6" fmla="*/ 785864 h 952032"/>
                <a:gd name="connsiteX7" fmla="*/ 41960 w 989042"/>
                <a:gd name="connsiteY7" fmla="*/ 794180 h 952032"/>
                <a:gd name="connsiteX8" fmla="*/ 42168 w 989042"/>
                <a:gd name="connsiteY8" fmla="*/ 802537 h 952032"/>
                <a:gd name="connsiteX9" fmla="*/ 42361 w 989042"/>
                <a:gd name="connsiteY9" fmla="*/ 810847 h 952032"/>
                <a:gd name="connsiteX10" fmla="*/ 42485 w 989042"/>
                <a:gd name="connsiteY10" fmla="*/ 819413 h 952032"/>
                <a:gd name="connsiteX11" fmla="*/ 42495 w 989042"/>
                <a:gd name="connsiteY11" fmla="*/ 828638 h 952032"/>
                <a:gd name="connsiteX12" fmla="*/ 42341 w 989042"/>
                <a:gd name="connsiteY12" fmla="*/ 838928 h 952032"/>
                <a:gd name="connsiteX13" fmla="*/ 40780 w 989042"/>
                <a:gd name="connsiteY13" fmla="*/ 877065 h 952032"/>
                <a:gd name="connsiteX14" fmla="*/ 38360 w 989042"/>
                <a:gd name="connsiteY14" fmla="*/ 919314 h 952032"/>
                <a:gd name="connsiteX15" fmla="*/ 36425 w 989042"/>
                <a:gd name="connsiteY15" fmla="*/ 950324 h 952032"/>
                <a:gd name="connsiteX0" fmla="*/ 491219 w 989042"/>
                <a:gd name="connsiteY0" fmla="*/ 279912 h 952032"/>
                <a:gd name="connsiteX1" fmla="*/ 491219 w 989042"/>
                <a:gd name="connsiteY1" fmla="*/ 280332 h 952032"/>
                <a:gd name="connsiteX2" fmla="*/ 491219 w 989042"/>
                <a:gd name="connsiteY2" fmla="*/ 283267 h 952032"/>
                <a:gd name="connsiteX3" fmla="*/ 491219 w 989042"/>
                <a:gd name="connsiteY3" fmla="*/ 291235 h 952032"/>
                <a:gd name="connsiteX4" fmla="*/ 491219 w 989042"/>
                <a:gd name="connsiteY4" fmla="*/ 306752 h 952032"/>
                <a:gd name="connsiteX5" fmla="*/ 491213 w 989042"/>
                <a:gd name="connsiteY5" fmla="*/ 331324 h 952032"/>
                <a:gd name="connsiteX6" fmla="*/ 491073 w 989042"/>
                <a:gd name="connsiteY6" fmla="*/ 396549 h 952032"/>
                <a:gd name="connsiteX7" fmla="*/ 490566 w 989042"/>
                <a:gd name="connsiteY7" fmla="*/ 460449 h 952032"/>
                <a:gd name="connsiteX8" fmla="*/ 489774 w 989042"/>
                <a:gd name="connsiteY8" fmla="*/ 513128 h 952032"/>
                <a:gd name="connsiteX9" fmla="*/ 489394 w 989042"/>
                <a:gd name="connsiteY9" fmla="*/ 537613 h 952032"/>
                <a:gd name="connsiteX10" fmla="*/ 489088 w 989042"/>
                <a:gd name="connsiteY10" fmla="*/ 562071 h 952032"/>
                <a:gd name="connsiteX11" fmla="*/ 488814 w 989042"/>
                <a:gd name="connsiteY11" fmla="*/ 586560 h 952032"/>
                <a:gd name="connsiteX12" fmla="*/ 488520 w 989042"/>
                <a:gd name="connsiteY12" fmla="*/ 610941 h 952032"/>
                <a:gd name="connsiteX13" fmla="*/ 487650 w 989042"/>
                <a:gd name="connsiteY13" fmla="*/ 659208 h 952032"/>
                <a:gd name="connsiteX14" fmla="*/ 486009 w 989042"/>
                <a:gd name="connsiteY14" fmla="*/ 714849 h 952032"/>
                <a:gd name="connsiteX15" fmla="*/ 483135 w 989042"/>
                <a:gd name="connsiteY15" fmla="*/ 793265 h 952032"/>
                <a:gd name="connsiteX16" fmla="*/ 481382 w 989042"/>
                <a:gd name="connsiteY16" fmla="*/ 838532 h 952032"/>
                <a:gd name="connsiteX17" fmla="*/ 479714 w 989042"/>
                <a:gd name="connsiteY17" fmla="*/ 880900 h 952032"/>
                <a:gd name="connsiteX18" fmla="*/ 478362 w 989042"/>
                <a:gd name="connsiteY18" fmla="*/ 914844 h 952032"/>
                <a:gd name="connsiteX19" fmla="*/ 477513 w 989042"/>
                <a:gd name="connsiteY19" fmla="*/ 936343 h 952032"/>
                <a:gd name="connsiteX20" fmla="*/ 477077 w 989042"/>
                <a:gd name="connsiteY20" fmla="*/ 947383 h 952032"/>
                <a:gd name="connsiteX21" fmla="*/ 476917 w 989042"/>
                <a:gd name="connsiteY21" fmla="*/ 951451 h 952032"/>
                <a:gd name="connsiteX22" fmla="*/ 476894 w 989042"/>
                <a:gd name="connsiteY22" fmla="*/ 952032 h 952032"/>
                <a:gd name="connsiteX0" fmla="*/ 451644 w 989042"/>
                <a:gd name="connsiteY0" fmla="*/ 743912 h 952032"/>
                <a:gd name="connsiteX1" fmla="*/ 452324 w 989042"/>
                <a:gd name="connsiteY1" fmla="*/ 748006 h 952032"/>
                <a:gd name="connsiteX2" fmla="*/ 453004 w 989042"/>
                <a:gd name="connsiteY2" fmla="*/ 752101 h 952032"/>
                <a:gd name="connsiteX3" fmla="*/ 454375 w 989042"/>
                <a:gd name="connsiteY3" fmla="*/ 760290 h 952032"/>
                <a:gd name="connsiteX4" fmla="*/ 454883 w 989042"/>
                <a:gd name="connsiteY4" fmla="*/ 770127 h 952032"/>
                <a:gd name="connsiteX5" fmla="*/ 455119 w 989042"/>
                <a:gd name="connsiteY5" fmla="*/ 777783 h 952032"/>
                <a:gd name="connsiteX6" fmla="*/ 455124 w 989042"/>
                <a:gd name="connsiteY6" fmla="*/ 785864 h 952032"/>
                <a:gd name="connsiteX7" fmla="*/ 454981 w 989042"/>
                <a:gd name="connsiteY7" fmla="*/ 794180 h 952032"/>
                <a:gd name="connsiteX8" fmla="*/ 454775 w 989042"/>
                <a:gd name="connsiteY8" fmla="*/ 802537 h 952032"/>
                <a:gd name="connsiteX9" fmla="*/ 454576 w 989042"/>
                <a:gd name="connsiteY9" fmla="*/ 810847 h 952032"/>
                <a:gd name="connsiteX10" fmla="*/ 454450 w 989042"/>
                <a:gd name="connsiteY10" fmla="*/ 819413 h 952032"/>
                <a:gd name="connsiteX11" fmla="*/ 454442 w 989042"/>
                <a:gd name="connsiteY11" fmla="*/ 828638 h 952032"/>
                <a:gd name="connsiteX12" fmla="*/ 454602 w 989042"/>
                <a:gd name="connsiteY12" fmla="*/ 838928 h 952032"/>
                <a:gd name="connsiteX13" fmla="*/ 456163 w 989042"/>
                <a:gd name="connsiteY13" fmla="*/ 877090 h 952032"/>
                <a:gd name="connsiteX14" fmla="*/ 458583 w 989042"/>
                <a:gd name="connsiteY14" fmla="*/ 919485 h 952032"/>
                <a:gd name="connsiteX15" fmla="*/ 460518 w 989042"/>
                <a:gd name="connsiteY15" fmla="*/ 950665 h 952032"/>
                <a:gd name="connsiteX0" fmla="*/ 989042 w 989042"/>
                <a:gd name="connsiteY0" fmla="*/ 0 h 952032"/>
                <a:gd name="connsiteX1" fmla="*/ 522873 w 989042"/>
                <a:gd name="connsiteY1" fmla="*/ 215431 h 952032"/>
                <a:gd name="connsiteX2" fmla="*/ 989042 w 989042"/>
                <a:gd name="connsiteY2" fmla="*/ 0 h 952032"/>
                <a:gd name="connsiteX0" fmla="*/ 615 w 989042"/>
                <a:gd name="connsiteY0" fmla="*/ 144093 h 952032"/>
                <a:gd name="connsiteX1" fmla="*/ 4086 w 989042"/>
                <a:gd name="connsiteY1" fmla="*/ 231129 h 952032"/>
                <a:gd name="connsiteX0" fmla="*/ 5099 w 988427"/>
                <a:gd name="connsiteY0" fmla="*/ 279912 h 952032"/>
                <a:gd name="connsiteX1" fmla="*/ 5099 w 988427"/>
                <a:gd name="connsiteY1" fmla="*/ 280332 h 952032"/>
                <a:gd name="connsiteX2" fmla="*/ 5099 w 988427"/>
                <a:gd name="connsiteY2" fmla="*/ 283267 h 952032"/>
                <a:gd name="connsiteX3" fmla="*/ 5099 w 988427"/>
                <a:gd name="connsiteY3" fmla="*/ 291235 h 952032"/>
                <a:gd name="connsiteX4" fmla="*/ 5099 w 988427"/>
                <a:gd name="connsiteY4" fmla="*/ 306752 h 952032"/>
                <a:gd name="connsiteX5" fmla="*/ 5104 w 988427"/>
                <a:gd name="connsiteY5" fmla="*/ 331324 h 952032"/>
                <a:gd name="connsiteX6" fmla="*/ 5244 w 988427"/>
                <a:gd name="connsiteY6" fmla="*/ 396549 h 952032"/>
                <a:gd name="connsiteX7" fmla="*/ 5757 w 988427"/>
                <a:gd name="connsiteY7" fmla="*/ 460449 h 952032"/>
                <a:gd name="connsiteX8" fmla="*/ 6549 w 988427"/>
                <a:gd name="connsiteY8" fmla="*/ 513128 h 952032"/>
                <a:gd name="connsiteX9" fmla="*/ 6923 w 988427"/>
                <a:gd name="connsiteY9" fmla="*/ 537613 h 952032"/>
                <a:gd name="connsiteX10" fmla="*/ 7231 w 988427"/>
                <a:gd name="connsiteY10" fmla="*/ 562071 h 952032"/>
                <a:gd name="connsiteX11" fmla="*/ 7508 w 988427"/>
                <a:gd name="connsiteY11" fmla="*/ 586560 h 952032"/>
                <a:gd name="connsiteX12" fmla="*/ 7806 w 988427"/>
                <a:gd name="connsiteY12" fmla="*/ 610941 h 952032"/>
                <a:gd name="connsiteX13" fmla="*/ 8677 w 988427"/>
                <a:gd name="connsiteY13" fmla="*/ 659207 h 952032"/>
                <a:gd name="connsiteX14" fmla="*/ 10296 w 988427"/>
                <a:gd name="connsiteY14" fmla="*/ 714826 h 952032"/>
                <a:gd name="connsiteX15" fmla="*/ 13084 w 988427"/>
                <a:gd name="connsiteY15" fmla="*/ 793158 h 952032"/>
                <a:gd name="connsiteX16" fmla="*/ 14774 w 988427"/>
                <a:gd name="connsiteY16" fmla="*/ 838363 h 952032"/>
                <a:gd name="connsiteX17" fmla="*/ 16378 w 988427"/>
                <a:gd name="connsiteY17" fmla="*/ 880666 h 952032"/>
                <a:gd name="connsiteX18" fmla="*/ 17675 w 988427"/>
                <a:gd name="connsiteY18" fmla="*/ 914557 h 952032"/>
                <a:gd name="connsiteX19" fmla="*/ 18492 w 988427"/>
                <a:gd name="connsiteY19" fmla="*/ 936024 h 952032"/>
                <a:gd name="connsiteX20" fmla="*/ 18912 w 988427"/>
                <a:gd name="connsiteY20" fmla="*/ 947048 h 952032"/>
                <a:gd name="connsiteX21" fmla="*/ 19067 w 988427"/>
                <a:gd name="connsiteY21" fmla="*/ 951109 h 952032"/>
                <a:gd name="connsiteX22" fmla="*/ 19089 w 988427"/>
                <a:gd name="connsiteY22" fmla="*/ 951689 h 952032"/>
                <a:gd name="connsiteX0" fmla="*/ 44684 w 988427"/>
                <a:gd name="connsiteY0" fmla="*/ 743912 h 952032"/>
                <a:gd name="connsiteX1" fmla="*/ 44004 w 988427"/>
                <a:gd name="connsiteY1" fmla="*/ 748006 h 952032"/>
                <a:gd name="connsiteX2" fmla="*/ 43313 w 988427"/>
                <a:gd name="connsiteY2" fmla="*/ 752101 h 952032"/>
                <a:gd name="connsiteX3" fmla="*/ 41953 w 988427"/>
                <a:gd name="connsiteY3" fmla="*/ 760290 h 952032"/>
                <a:gd name="connsiteX4" fmla="*/ 41445 w 988427"/>
                <a:gd name="connsiteY4" fmla="*/ 770127 h 952032"/>
                <a:gd name="connsiteX5" fmla="*/ 41204 w 988427"/>
                <a:gd name="connsiteY5" fmla="*/ 777783 h 952032"/>
                <a:gd name="connsiteX6" fmla="*/ 41200 w 988427"/>
                <a:gd name="connsiteY6" fmla="*/ 785864 h 952032"/>
                <a:gd name="connsiteX7" fmla="*/ 41345 w 988427"/>
                <a:gd name="connsiteY7" fmla="*/ 794180 h 952032"/>
                <a:gd name="connsiteX8" fmla="*/ 41553 w 988427"/>
                <a:gd name="connsiteY8" fmla="*/ 802537 h 952032"/>
                <a:gd name="connsiteX9" fmla="*/ 41746 w 988427"/>
                <a:gd name="connsiteY9" fmla="*/ 810847 h 952032"/>
                <a:gd name="connsiteX10" fmla="*/ 41870 w 988427"/>
                <a:gd name="connsiteY10" fmla="*/ 819413 h 952032"/>
                <a:gd name="connsiteX11" fmla="*/ 41880 w 988427"/>
                <a:gd name="connsiteY11" fmla="*/ 828638 h 952032"/>
                <a:gd name="connsiteX12" fmla="*/ 41726 w 988427"/>
                <a:gd name="connsiteY12" fmla="*/ 838928 h 952032"/>
                <a:gd name="connsiteX13" fmla="*/ 40165 w 988427"/>
                <a:gd name="connsiteY13" fmla="*/ 877065 h 952032"/>
                <a:gd name="connsiteX14" fmla="*/ 37745 w 988427"/>
                <a:gd name="connsiteY14" fmla="*/ 919314 h 952032"/>
                <a:gd name="connsiteX15" fmla="*/ 35810 w 988427"/>
                <a:gd name="connsiteY15" fmla="*/ 950324 h 952032"/>
                <a:gd name="connsiteX0" fmla="*/ 490604 w 988427"/>
                <a:gd name="connsiteY0" fmla="*/ 279912 h 952032"/>
                <a:gd name="connsiteX1" fmla="*/ 490604 w 988427"/>
                <a:gd name="connsiteY1" fmla="*/ 280332 h 952032"/>
                <a:gd name="connsiteX2" fmla="*/ 490604 w 988427"/>
                <a:gd name="connsiteY2" fmla="*/ 283267 h 952032"/>
                <a:gd name="connsiteX3" fmla="*/ 490604 w 988427"/>
                <a:gd name="connsiteY3" fmla="*/ 291235 h 952032"/>
                <a:gd name="connsiteX4" fmla="*/ 490604 w 988427"/>
                <a:gd name="connsiteY4" fmla="*/ 306752 h 952032"/>
                <a:gd name="connsiteX5" fmla="*/ 490598 w 988427"/>
                <a:gd name="connsiteY5" fmla="*/ 331324 h 952032"/>
                <a:gd name="connsiteX6" fmla="*/ 490458 w 988427"/>
                <a:gd name="connsiteY6" fmla="*/ 396549 h 952032"/>
                <a:gd name="connsiteX7" fmla="*/ 489951 w 988427"/>
                <a:gd name="connsiteY7" fmla="*/ 460449 h 952032"/>
                <a:gd name="connsiteX8" fmla="*/ 489159 w 988427"/>
                <a:gd name="connsiteY8" fmla="*/ 513128 h 952032"/>
                <a:gd name="connsiteX9" fmla="*/ 488779 w 988427"/>
                <a:gd name="connsiteY9" fmla="*/ 537613 h 952032"/>
                <a:gd name="connsiteX10" fmla="*/ 488473 w 988427"/>
                <a:gd name="connsiteY10" fmla="*/ 562071 h 952032"/>
                <a:gd name="connsiteX11" fmla="*/ 488199 w 988427"/>
                <a:gd name="connsiteY11" fmla="*/ 586560 h 952032"/>
                <a:gd name="connsiteX12" fmla="*/ 487905 w 988427"/>
                <a:gd name="connsiteY12" fmla="*/ 610941 h 952032"/>
                <a:gd name="connsiteX13" fmla="*/ 487035 w 988427"/>
                <a:gd name="connsiteY13" fmla="*/ 659208 h 952032"/>
                <a:gd name="connsiteX14" fmla="*/ 485394 w 988427"/>
                <a:gd name="connsiteY14" fmla="*/ 714849 h 952032"/>
                <a:gd name="connsiteX15" fmla="*/ 482520 w 988427"/>
                <a:gd name="connsiteY15" fmla="*/ 793265 h 952032"/>
                <a:gd name="connsiteX16" fmla="*/ 480767 w 988427"/>
                <a:gd name="connsiteY16" fmla="*/ 838532 h 952032"/>
                <a:gd name="connsiteX17" fmla="*/ 479099 w 988427"/>
                <a:gd name="connsiteY17" fmla="*/ 880900 h 952032"/>
                <a:gd name="connsiteX18" fmla="*/ 477747 w 988427"/>
                <a:gd name="connsiteY18" fmla="*/ 914844 h 952032"/>
                <a:gd name="connsiteX19" fmla="*/ 476898 w 988427"/>
                <a:gd name="connsiteY19" fmla="*/ 936343 h 952032"/>
                <a:gd name="connsiteX20" fmla="*/ 476462 w 988427"/>
                <a:gd name="connsiteY20" fmla="*/ 947383 h 952032"/>
                <a:gd name="connsiteX21" fmla="*/ 476302 w 988427"/>
                <a:gd name="connsiteY21" fmla="*/ 951451 h 952032"/>
                <a:gd name="connsiteX22" fmla="*/ 476279 w 988427"/>
                <a:gd name="connsiteY22" fmla="*/ 952032 h 952032"/>
                <a:gd name="connsiteX0" fmla="*/ 451029 w 988427"/>
                <a:gd name="connsiteY0" fmla="*/ 743912 h 952032"/>
                <a:gd name="connsiteX1" fmla="*/ 451709 w 988427"/>
                <a:gd name="connsiteY1" fmla="*/ 748006 h 952032"/>
                <a:gd name="connsiteX2" fmla="*/ 452389 w 988427"/>
                <a:gd name="connsiteY2" fmla="*/ 752101 h 952032"/>
                <a:gd name="connsiteX3" fmla="*/ 453760 w 988427"/>
                <a:gd name="connsiteY3" fmla="*/ 760290 h 952032"/>
                <a:gd name="connsiteX4" fmla="*/ 454268 w 988427"/>
                <a:gd name="connsiteY4" fmla="*/ 770127 h 952032"/>
                <a:gd name="connsiteX5" fmla="*/ 454504 w 988427"/>
                <a:gd name="connsiteY5" fmla="*/ 777783 h 952032"/>
                <a:gd name="connsiteX6" fmla="*/ 454509 w 988427"/>
                <a:gd name="connsiteY6" fmla="*/ 785864 h 952032"/>
                <a:gd name="connsiteX7" fmla="*/ 454366 w 988427"/>
                <a:gd name="connsiteY7" fmla="*/ 794180 h 952032"/>
                <a:gd name="connsiteX8" fmla="*/ 454160 w 988427"/>
                <a:gd name="connsiteY8" fmla="*/ 802537 h 952032"/>
                <a:gd name="connsiteX9" fmla="*/ 453961 w 988427"/>
                <a:gd name="connsiteY9" fmla="*/ 810847 h 952032"/>
                <a:gd name="connsiteX10" fmla="*/ 453835 w 988427"/>
                <a:gd name="connsiteY10" fmla="*/ 819413 h 952032"/>
                <a:gd name="connsiteX11" fmla="*/ 453827 w 988427"/>
                <a:gd name="connsiteY11" fmla="*/ 828638 h 952032"/>
                <a:gd name="connsiteX12" fmla="*/ 453987 w 988427"/>
                <a:gd name="connsiteY12" fmla="*/ 838928 h 952032"/>
                <a:gd name="connsiteX13" fmla="*/ 455548 w 988427"/>
                <a:gd name="connsiteY13" fmla="*/ 877090 h 952032"/>
                <a:gd name="connsiteX14" fmla="*/ 457968 w 988427"/>
                <a:gd name="connsiteY14" fmla="*/ 919485 h 952032"/>
                <a:gd name="connsiteX15" fmla="*/ 459903 w 988427"/>
                <a:gd name="connsiteY15" fmla="*/ 950665 h 952032"/>
                <a:gd name="connsiteX0" fmla="*/ 988427 w 988427"/>
                <a:gd name="connsiteY0" fmla="*/ 0 h 952032"/>
                <a:gd name="connsiteX1" fmla="*/ 522258 w 988427"/>
                <a:gd name="connsiteY1" fmla="*/ 215431 h 952032"/>
                <a:gd name="connsiteX2" fmla="*/ 988427 w 988427"/>
                <a:gd name="connsiteY2" fmla="*/ 0 h 952032"/>
                <a:gd name="connsiteX0" fmla="*/ 0 w 988427"/>
                <a:gd name="connsiteY0" fmla="*/ 144093 h 952032"/>
                <a:gd name="connsiteX1" fmla="*/ 3471 w 988427"/>
                <a:gd name="connsiteY1" fmla="*/ 231129 h 952032"/>
                <a:gd name="connsiteX0" fmla="*/ 5099 w 988427"/>
                <a:gd name="connsiteY0" fmla="*/ 279912 h 952032"/>
                <a:gd name="connsiteX1" fmla="*/ 5099 w 988427"/>
                <a:gd name="connsiteY1" fmla="*/ 280332 h 952032"/>
                <a:gd name="connsiteX2" fmla="*/ 5099 w 988427"/>
                <a:gd name="connsiteY2" fmla="*/ 283267 h 952032"/>
                <a:gd name="connsiteX3" fmla="*/ 5099 w 988427"/>
                <a:gd name="connsiteY3" fmla="*/ 291235 h 952032"/>
                <a:gd name="connsiteX4" fmla="*/ 5099 w 988427"/>
                <a:gd name="connsiteY4" fmla="*/ 306752 h 952032"/>
                <a:gd name="connsiteX5" fmla="*/ 5104 w 988427"/>
                <a:gd name="connsiteY5" fmla="*/ 331324 h 952032"/>
                <a:gd name="connsiteX6" fmla="*/ 5244 w 988427"/>
                <a:gd name="connsiteY6" fmla="*/ 396549 h 952032"/>
                <a:gd name="connsiteX7" fmla="*/ 5757 w 988427"/>
                <a:gd name="connsiteY7" fmla="*/ 460449 h 952032"/>
                <a:gd name="connsiteX8" fmla="*/ 6549 w 988427"/>
                <a:gd name="connsiteY8" fmla="*/ 513128 h 952032"/>
                <a:gd name="connsiteX9" fmla="*/ 6923 w 988427"/>
                <a:gd name="connsiteY9" fmla="*/ 537613 h 952032"/>
                <a:gd name="connsiteX10" fmla="*/ 7231 w 988427"/>
                <a:gd name="connsiteY10" fmla="*/ 562071 h 952032"/>
                <a:gd name="connsiteX11" fmla="*/ 7508 w 988427"/>
                <a:gd name="connsiteY11" fmla="*/ 586560 h 952032"/>
                <a:gd name="connsiteX12" fmla="*/ 7806 w 988427"/>
                <a:gd name="connsiteY12" fmla="*/ 610941 h 952032"/>
                <a:gd name="connsiteX13" fmla="*/ 8677 w 988427"/>
                <a:gd name="connsiteY13" fmla="*/ 659207 h 952032"/>
                <a:gd name="connsiteX14" fmla="*/ 10296 w 988427"/>
                <a:gd name="connsiteY14" fmla="*/ 714826 h 952032"/>
                <a:gd name="connsiteX15" fmla="*/ 13084 w 988427"/>
                <a:gd name="connsiteY15" fmla="*/ 793158 h 952032"/>
                <a:gd name="connsiteX16" fmla="*/ 14774 w 988427"/>
                <a:gd name="connsiteY16" fmla="*/ 838363 h 952032"/>
                <a:gd name="connsiteX17" fmla="*/ 16378 w 988427"/>
                <a:gd name="connsiteY17" fmla="*/ 880666 h 952032"/>
                <a:gd name="connsiteX18" fmla="*/ 17675 w 988427"/>
                <a:gd name="connsiteY18" fmla="*/ 914557 h 952032"/>
                <a:gd name="connsiteX19" fmla="*/ 18492 w 988427"/>
                <a:gd name="connsiteY19" fmla="*/ 936024 h 952032"/>
                <a:gd name="connsiteX20" fmla="*/ 18912 w 988427"/>
                <a:gd name="connsiteY20" fmla="*/ 947048 h 952032"/>
                <a:gd name="connsiteX21" fmla="*/ 19067 w 988427"/>
                <a:gd name="connsiteY21" fmla="*/ 951109 h 952032"/>
                <a:gd name="connsiteX22" fmla="*/ 19089 w 988427"/>
                <a:gd name="connsiteY22" fmla="*/ 951689 h 952032"/>
                <a:gd name="connsiteX0" fmla="*/ 44684 w 988427"/>
                <a:gd name="connsiteY0" fmla="*/ 743912 h 952032"/>
                <a:gd name="connsiteX1" fmla="*/ 44004 w 988427"/>
                <a:gd name="connsiteY1" fmla="*/ 748006 h 952032"/>
                <a:gd name="connsiteX2" fmla="*/ 43313 w 988427"/>
                <a:gd name="connsiteY2" fmla="*/ 752101 h 952032"/>
                <a:gd name="connsiteX3" fmla="*/ 41953 w 988427"/>
                <a:gd name="connsiteY3" fmla="*/ 760290 h 952032"/>
                <a:gd name="connsiteX4" fmla="*/ 41445 w 988427"/>
                <a:gd name="connsiteY4" fmla="*/ 770127 h 952032"/>
                <a:gd name="connsiteX5" fmla="*/ 41204 w 988427"/>
                <a:gd name="connsiteY5" fmla="*/ 777783 h 952032"/>
                <a:gd name="connsiteX6" fmla="*/ 41200 w 988427"/>
                <a:gd name="connsiteY6" fmla="*/ 785864 h 952032"/>
                <a:gd name="connsiteX7" fmla="*/ 41345 w 988427"/>
                <a:gd name="connsiteY7" fmla="*/ 794180 h 952032"/>
                <a:gd name="connsiteX8" fmla="*/ 41553 w 988427"/>
                <a:gd name="connsiteY8" fmla="*/ 802537 h 952032"/>
                <a:gd name="connsiteX9" fmla="*/ 41746 w 988427"/>
                <a:gd name="connsiteY9" fmla="*/ 810847 h 952032"/>
                <a:gd name="connsiteX10" fmla="*/ 41870 w 988427"/>
                <a:gd name="connsiteY10" fmla="*/ 819413 h 952032"/>
                <a:gd name="connsiteX11" fmla="*/ 41880 w 988427"/>
                <a:gd name="connsiteY11" fmla="*/ 828638 h 952032"/>
                <a:gd name="connsiteX12" fmla="*/ 41726 w 988427"/>
                <a:gd name="connsiteY12" fmla="*/ 838928 h 952032"/>
                <a:gd name="connsiteX13" fmla="*/ 40165 w 988427"/>
                <a:gd name="connsiteY13" fmla="*/ 877065 h 952032"/>
                <a:gd name="connsiteX14" fmla="*/ 37745 w 988427"/>
                <a:gd name="connsiteY14" fmla="*/ 919314 h 952032"/>
                <a:gd name="connsiteX15" fmla="*/ 35810 w 988427"/>
                <a:gd name="connsiteY15" fmla="*/ 950324 h 952032"/>
                <a:gd name="connsiteX0" fmla="*/ 490604 w 988427"/>
                <a:gd name="connsiteY0" fmla="*/ 279912 h 952032"/>
                <a:gd name="connsiteX1" fmla="*/ 490604 w 988427"/>
                <a:gd name="connsiteY1" fmla="*/ 280332 h 952032"/>
                <a:gd name="connsiteX2" fmla="*/ 490604 w 988427"/>
                <a:gd name="connsiteY2" fmla="*/ 283267 h 952032"/>
                <a:gd name="connsiteX3" fmla="*/ 490604 w 988427"/>
                <a:gd name="connsiteY3" fmla="*/ 291235 h 952032"/>
                <a:gd name="connsiteX4" fmla="*/ 490604 w 988427"/>
                <a:gd name="connsiteY4" fmla="*/ 306752 h 952032"/>
                <a:gd name="connsiteX5" fmla="*/ 490598 w 988427"/>
                <a:gd name="connsiteY5" fmla="*/ 331324 h 952032"/>
                <a:gd name="connsiteX6" fmla="*/ 490458 w 988427"/>
                <a:gd name="connsiteY6" fmla="*/ 396549 h 952032"/>
                <a:gd name="connsiteX7" fmla="*/ 489951 w 988427"/>
                <a:gd name="connsiteY7" fmla="*/ 460449 h 952032"/>
                <a:gd name="connsiteX8" fmla="*/ 489159 w 988427"/>
                <a:gd name="connsiteY8" fmla="*/ 513128 h 952032"/>
                <a:gd name="connsiteX9" fmla="*/ 488779 w 988427"/>
                <a:gd name="connsiteY9" fmla="*/ 537613 h 952032"/>
                <a:gd name="connsiteX10" fmla="*/ 488473 w 988427"/>
                <a:gd name="connsiteY10" fmla="*/ 562071 h 952032"/>
                <a:gd name="connsiteX11" fmla="*/ 488199 w 988427"/>
                <a:gd name="connsiteY11" fmla="*/ 586560 h 952032"/>
                <a:gd name="connsiteX12" fmla="*/ 487905 w 988427"/>
                <a:gd name="connsiteY12" fmla="*/ 610941 h 952032"/>
                <a:gd name="connsiteX13" fmla="*/ 487035 w 988427"/>
                <a:gd name="connsiteY13" fmla="*/ 659208 h 952032"/>
                <a:gd name="connsiteX14" fmla="*/ 485394 w 988427"/>
                <a:gd name="connsiteY14" fmla="*/ 714849 h 952032"/>
                <a:gd name="connsiteX15" fmla="*/ 482520 w 988427"/>
                <a:gd name="connsiteY15" fmla="*/ 793265 h 952032"/>
                <a:gd name="connsiteX16" fmla="*/ 480767 w 988427"/>
                <a:gd name="connsiteY16" fmla="*/ 838532 h 952032"/>
                <a:gd name="connsiteX17" fmla="*/ 479099 w 988427"/>
                <a:gd name="connsiteY17" fmla="*/ 880900 h 952032"/>
                <a:gd name="connsiteX18" fmla="*/ 477747 w 988427"/>
                <a:gd name="connsiteY18" fmla="*/ 914844 h 952032"/>
                <a:gd name="connsiteX19" fmla="*/ 476898 w 988427"/>
                <a:gd name="connsiteY19" fmla="*/ 936343 h 952032"/>
                <a:gd name="connsiteX20" fmla="*/ 476462 w 988427"/>
                <a:gd name="connsiteY20" fmla="*/ 947383 h 952032"/>
                <a:gd name="connsiteX21" fmla="*/ 476302 w 988427"/>
                <a:gd name="connsiteY21" fmla="*/ 951451 h 952032"/>
                <a:gd name="connsiteX22" fmla="*/ 476279 w 988427"/>
                <a:gd name="connsiteY22" fmla="*/ 952032 h 952032"/>
                <a:gd name="connsiteX0" fmla="*/ 451029 w 988427"/>
                <a:gd name="connsiteY0" fmla="*/ 743912 h 952032"/>
                <a:gd name="connsiteX1" fmla="*/ 451709 w 988427"/>
                <a:gd name="connsiteY1" fmla="*/ 748006 h 952032"/>
                <a:gd name="connsiteX2" fmla="*/ 452389 w 988427"/>
                <a:gd name="connsiteY2" fmla="*/ 752101 h 952032"/>
                <a:gd name="connsiteX3" fmla="*/ 453760 w 988427"/>
                <a:gd name="connsiteY3" fmla="*/ 760290 h 952032"/>
                <a:gd name="connsiteX4" fmla="*/ 454268 w 988427"/>
                <a:gd name="connsiteY4" fmla="*/ 770127 h 952032"/>
                <a:gd name="connsiteX5" fmla="*/ 454504 w 988427"/>
                <a:gd name="connsiteY5" fmla="*/ 777783 h 952032"/>
                <a:gd name="connsiteX6" fmla="*/ 454509 w 988427"/>
                <a:gd name="connsiteY6" fmla="*/ 785864 h 952032"/>
                <a:gd name="connsiteX7" fmla="*/ 454366 w 988427"/>
                <a:gd name="connsiteY7" fmla="*/ 794180 h 952032"/>
                <a:gd name="connsiteX8" fmla="*/ 454160 w 988427"/>
                <a:gd name="connsiteY8" fmla="*/ 802537 h 952032"/>
                <a:gd name="connsiteX9" fmla="*/ 453961 w 988427"/>
                <a:gd name="connsiteY9" fmla="*/ 810847 h 952032"/>
                <a:gd name="connsiteX10" fmla="*/ 453835 w 988427"/>
                <a:gd name="connsiteY10" fmla="*/ 819413 h 952032"/>
                <a:gd name="connsiteX11" fmla="*/ 453827 w 988427"/>
                <a:gd name="connsiteY11" fmla="*/ 828638 h 952032"/>
                <a:gd name="connsiteX12" fmla="*/ 453987 w 988427"/>
                <a:gd name="connsiteY12" fmla="*/ 838928 h 952032"/>
                <a:gd name="connsiteX13" fmla="*/ 455548 w 988427"/>
                <a:gd name="connsiteY13" fmla="*/ 877090 h 952032"/>
                <a:gd name="connsiteX14" fmla="*/ 457968 w 988427"/>
                <a:gd name="connsiteY14" fmla="*/ 919485 h 952032"/>
                <a:gd name="connsiteX15" fmla="*/ 459903 w 988427"/>
                <a:gd name="connsiteY15" fmla="*/ 950665 h 952032"/>
                <a:gd name="connsiteX0" fmla="*/ 988427 w 988427"/>
                <a:gd name="connsiteY0" fmla="*/ 0 h 952032"/>
                <a:gd name="connsiteX1" fmla="*/ 494318 w 988427"/>
                <a:gd name="connsiteY1" fmla="*/ 228131 h 952032"/>
                <a:gd name="connsiteX2" fmla="*/ 988427 w 988427"/>
                <a:gd name="connsiteY2" fmla="*/ 0 h 952032"/>
                <a:gd name="connsiteX0" fmla="*/ 0 w 988427"/>
                <a:gd name="connsiteY0" fmla="*/ 144093 h 952032"/>
                <a:gd name="connsiteX1" fmla="*/ 3471 w 988427"/>
                <a:gd name="connsiteY1" fmla="*/ 231129 h 952032"/>
                <a:gd name="connsiteX0" fmla="*/ 5099 w 494318"/>
                <a:gd name="connsiteY0" fmla="*/ 135822 h 807942"/>
                <a:gd name="connsiteX1" fmla="*/ 5099 w 494318"/>
                <a:gd name="connsiteY1" fmla="*/ 136242 h 807942"/>
                <a:gd name="connsiteX2" fmla="*/ 5099 w 494318"/>
                <a:gd name="connsiteY2" fmla="*/ 139177 h 807942"/>
                <a:gd name="connsiteX3" fmla="*/ 5099 w 494318"/>
                <a:gd name="connsiteY3" fmla="*/ 147145 h 807942"/>
                <a:gd name="connsiteX4" fmla="*/ 5099 w 494318"/>
                <a:gd name="connsiteY4" fmla="*/ 162662 h 807942"/>
                <a:gd name="connsiteX5" fmla="*/ 5104 w 494318"/>
                <a:gd name="connsiteY5" fmla="*/ 187234 h 807942"/>
                <a:gd name="connsiteX6" fmla="*/ 5244 w 494318"/>
                <a:gd name="connsiteY6" fmla="*/ 252459 h 807942"/>
                <a:gd name="connsiteX7" fmla="*/ 5757 w 494318"/>
                <a:gd name="connsiteY7" fmla="*/ 316359 h 807942"/>
                <a:gd name="connsiteX8" fmla="*/ 6549 w 494318"/>
                <a:gd name="connsiteY8" fmla="*/ 369038 h 807942"/>
                <a:gd name="connsiteX9" fmla="*/ 6923 w 494318"/>
                <a:gd name="connsiteY9" fmla="*/ 393523 h 807942"/>
                <a:gd name="connsiteX10" fmla="*/ 7231 w 494318"/>
                <a:gd name="connsiteY10" fmla="*/ 417981 h 807942"/>
                <a:gd name="connsiteX11" fmla="*/ 7508 w 494318"/>
                <a:gd name="connsiteY11" fmla="*/ 442470 h 807942"/>
                <a:gd name="connsiteX12" fmla="*/ 7806 w 494318"/>
                <a:gd name="connsiteY12" fmla="*/ 466851 h 807942"/>
                <a:gd name="connsiteX13" fmla="*/ 8677 w 494318"/>
                <a:gd name="connsiteY13" fmla="*/ 515117 h 807942"/>
                <a:gd name="connsiteX14" fmla="*/ 10296 w 494318"/>
                <a:gd name="connsiteY14" fmla="*/ 570736 h 807942"/>
                <a:gd name="connsiteX15" fmla="*/ 13084 w 494318"/>
                <a:gd name="connsiteY15" fmla="*/ 649068 h 807942"/>
                <a:gd name="connsiteX16" fmla="*/ 14774 w 494318"/>
                <a:gd name="connsiteY16" fmla="*/ 694273 h 807942"/>
                <a:gd name="connsiteX17" fmla="*/ 16378 w 494318"/>
                <a:gd name="connsiteY17" fmla="*/ 736576 h 807942"/>
                <a:gd name="connsiteX18" fmla="*/ 17675 w 494318"/>
                <a:gd name="connsiteY18" fmla="*/ 770467 h 807942"/>
                <a:gd name="connsiteX19" fmla="*/ 18492 w 494318"/>
                <a:gd name="connsiteY19" fmla="*/ 791934 h 807942"/>
                <a:gd name="connsiteX20" fmla="*/ 18912 w 494318"/>
                <a:gd name="connsiteY20" fmla="*/ 802958 h 807942"/>
                <a:gd name="connsiteX21" fmla="*/ 19067 w 494318"/>
                <a:gd name="connsiteY21" fmla="*/ 807019 h 807942"/>
                <a:gd name="connsiteX22" fmla="*/ 19089 w 494318"/>
                <a:gd name="connsiteY22" fmla="*/ 807599 h 807942"/>
                <a:gd name="connsiteX0" fmla="*/ 44684 w 494318"/>
                <a:gd name="connsiteY0" fmla="*/ 599822 h 807942"/>
                <a:gd name="connsiteX1" fmla="*/ 44004 w 494318"/>
                <a:gd name="connsiteY1" fmla="*/ 603916 h 807942"/>
                <a:gd name="connsiteX2" fmla="*/ 43313 w 494318"/>
                <a:gd name="connsiteY2" fmla="*/ 608011 h 807942"/>
                <a:gd name="connsiteX3" fmla="*/ 41953 w 494318"/>
                <a:gd name="connsiteY3" fmla="*/ 616200 h 807942"/>
                <a:gd name="connsiteX4" fmla="*/ 41445 w 494318"/>
                <a:gd name="connsiteY4" fmla="*/ 626037 h 807942"/>
                <a:gd name="connsiteX5" fmla="*/ 41204 w 494318"/>
                <a:gd name="connsiteY5" fmla="*/ 633693 h 807942"/>
                <a:gd name="connsiteX6" fmla="*/ 41200 w 494318"/>
                <a:gd name="connsiteY6" fmla="*/ 641774 h 807942"/>
                <a:gd name="connsiteX7" fmla="*/ 41345 w 494318"/>
                <a:gd name="connsiteY7" fmla="*/ 650090 h 807942"/>
                <a:gd name="connsiteX8" fmla="*/ 41553 w 494318"/>
                <a:gd name="connsiteY8" fmla="*/ 658447 h 807942"/>
                <a:gd name="connsiteX9" fmla="*/ 41746 w 494318"/>
                <a:gd name="connsiteY9" fmla="*/ 666757 h 807942"/>
                <a:gd name="connsiteX10" fmla="*/ 41870 w 494318"/>
                <a:gd name="connsiteY10" fmla="*/ 675323 h 807942"/>
                <a:gd name="connsiteX11" fmla="*/ 41880 w 494318"/>
                <a:gd name="connsiteY11" fmla="*/ 684548 h 807942"/>
                <a:gd name="connsiteX12" fmla="*/ 41726 w 494318"/>
                <a:gd name="connsiteY12" fmla="*/ 694838 h 807942"/>
                <a:gd name="connsiteX13" fmla="*/ 40165 w 494318"/>
                <a:gd name="connsiteY13" fmla="*/ 732975 h 807942"/>
                <a:gd name="connsiteX14" fmla="*/ 37745 w 494318"/>
                <a:gd name="connsiteY14" fmla="*/ 775224 h 807942"/>
                <a:gd name="connsiteX15" fmla="*/ 35810 w 494318"/>
                <a:gd name="connsiteY15" fmla="*/ 806234 h 807942"/>
                <a:gd name="connsiteX0" fmla="*/ 490604 w 494318"/>
                <a:gd name="connsiteY0" fmla="*/ 135822 h 807942"/>
                <a:gd name="connsiteX1" fmla="*/ 490604 w 494318"/>
                <a:gd name="connsiteY1" fmla="*/ 136242 h 807942"/>
                <a:gd name="connsiteX2" fmla="*/ 490604 w 494318"/>
                <a:gd name="connsiteY2" fmla="*/ 139177 h 807942"/>
                <a:gd name="connsiteX3" fmla="*/ 490604 w 494318"/>
                <a:gd name="connsiteY3" fmla="*/ 147145 h 807942"/>
                <a:gd name="connsiteX4" fmla="*/ 490604 w 494318"/>
                <a:gd name="connsiteY4" fmla="*/ 162662 h 807942"/>
                <a:gd name="connsiteX5" fmla="*/ 490598 w 494318"/>
                <a:gd name="connsiteY5" fmla="*/ 187234 h 807942"/>
                <a:gd name="connsiteX6" fmla="*/ 490458 w 494318"/>
                <a:gd name="connsiteY6" fmla="*/ 252459 h 807942"/>
                <a:gd name="connsiteX7" fmla="*/ 489951 w 494318"/>
                <a:gd name="connsiteY7" fmla="*/ 316359 h 807942"/>
                <a:gd name="connsiteX8" fmla="*/ 489159 w 494318"/>
                <a:gd name="connsiteY8" fmla="*/ 369038 h 807942"/>
                <a:gd name="connsiteX9" fmla="*/ 488779 w 494318"/>
                <a:gd name="connsiteY9" fmla="*/ 393523 h 807942"/>
                <a:gd name="connsiteX10" fmla="*/ 488473 w 494318"/>
                <a:gd name="connsiteY10" fmla="*/ 417981 h 807942"/>
                <a:gd name="connsiteX11" fmla="*/ 488199 w 494318"/>
                <a:gd name="connsiteY11" fmla="*/ 442470 h 807942"/>
                <a:gd name="connsiteX12" fmla="*/ 487905 w 494318"/>
                <a:gd name="connsiteY12" fmla="*/ 466851 h 807942"/>
                <a:gd name="connsiteX13" fmla="*/ 487035 w 494318"/>
                <a:gd name="connsiteY13" fmla="*/ 515118 h 807942"/>
                <a:gd name="connsiteX14" fmla="*/ 485394 w 494318"/>
                <a:gd name="connsiteY14" fmla="*/ 570759 h 807942"/>
                <a:gd name="connsiteX15" fmla="*/ 482520 w 494318"/>
                <a:gd name="connsiteY15" fmla="*/ 649175 h 807942"/>
                <a:gd name="connsiteX16" fmla="*/ 480767 w 494318"/>
                <a:gd name="connsiteY16" fmla="*/ 694442 h 807942"/>
                <a:gd name="connsiteX17" fmla="*/ 479099 w 494318"/>
                <a:gd name="connsiteY17" fmla="*/ 736810 h 807942"/>
                <a:gd name="connsiteX18" fmla="*/ 477747 w 494318"/>
                <a:gd name="connsiteY18" fmla="*/ 770754 h 807942"/>
                <a:gd name="connsiteX19" fmla="*/ 476898 w 494318"/>
                <a:gd name="connsiteY19" fmla="*/ 792253 h 807942"/>
                <a:gd name="connsiteX20" fmla="*/ 476462 w 494318"/>
                <a:gd name="connsiteY20" fmla="*/ 803293 h 807942"/>
                <a:gd name="connsiteX21" fmla="*/ 476302 w 494318"/>
                <a:gd name="connsiteY21" fmla="*/ 807361 h 807942"/>
                <a:gd name="connsiteX22" fmla="*/ 476279 w 494318"/>
                <a:gd name="connsiteY22" fmla="*/ 807942 h 807942"/>
                <a:gd name="connsiteX0" fmla="*/ 451029 w 494318"/>
                <a:gd name="connsiteY0" fmla="*/ 599822 h 807942"/>
                <a:gd name="connsiteX1" fmla="*/ 451709 w 494318"/>
                <a:gd name="connsiteY1" fmla="*/ 603916 h 807942"/>
                <a:gd name="connsiteX2" fmla="*/ 452389 w 494318"/>
                <a:gd name="connsiteY2" fmla="*/ 608011 h 807942"/>
                <a:gd name="connsiteX3" fmla="*/ 453760 w 494318"/>
                <a:gd name="connsiteY3" fmla="*/ 616200 h 807942"/>
                <a:gd name="connsiteX4" fmla="*/ 454268 w 494318"/>
                <a:gd name="connsiteY4" fmla="*/ 626037 h 807942"/>
                <a:gd name="connsiteX5" fmla="*/ 454504 w 494318"/>
                <a:gd name="connsiteY5" fmla="*/ 633693 h 807942"/>
                <a:gd name="connsiteX6" fmla="*/ 454509 w 494318"/>
                <a:gd name="connsiteY6" fmla="*/ 641774 h 807942"/>
                <a:gd name="connsiteX7" fmla="*/ 454366 w 494318"/>
                <a:gd name="connsiteY7" fmla="*/ 650090 h 807942"/>
                <a:gd name="connsiteX8" fmla="*/ 454160 w 494318"/>
                <a:gd name="connsiteY8" fmla="*/ 658447 h 807942"/>
                <a:gd name="connsiteX9" fmla="*/ 453961 w 494318"/>
                <a:gd name="connsiteY9" fmla="*/ 666757 h 807942"/>
                <a:gd name="connsiteX10" fmla="*/ 453835 w 494318"/>
                <a:gd name="connsiteY10" fmla="*/ 675323 h 807942"/>
                <a:gd name="connsiteX11" fmla="*/ 453827 w 494318"/>
                <a:gd name="connsiteY11" fmla="*/ 684548 h 807942"/>
                <a:gd name="connsiteX12" fmla="*/ 453987 w 494318"/>
                <a:gd name="connsiteY12" fmla="*/ 694838 h 807942"/>
                <a:gd name="connsiteX13" fmla="*/ 455548 w 494318"/>
                <a:gd name="connsiteY13" fmla="*/ 733000 h 807942"/>
                <a:gd name="connsiteX14" fmla="*/ 457968 w 494318"/>
                <a:gd name="connsiteY14" fmla="*/ 775395 h 807942"/>
                <a:gd name="connsiteX15" fmla="*/ 459903 w 494318"/>
                <a:gd name="connsiteY15" fmla="*/ 806575 h 807942"/>
                <a:gd name="connsiteX0" fmla="*/ 488047 w 494318"/>
                <a:gd name="connsiteY0" fmla="*/ 81970 h 807942"/>
                <a:gd name="connsiteX1" fmla="*/ 494318 w 494318"/>
                <a:gd name="connsiteY1" fmla="*/ 84041 h 807942"/>
                <a:gd name="connsiteX2" fmla="*/ 488047 w 494318"/>
                <a:gd name="connsiteY2" fmla="*/ 81970 h 807942"/>
                <a:gd name="connsiteX0" fmla="*/ 0 w 494318"/>
                <a:gd name="connsiteY0" fmla="*/ 3 h 807942"/>
                <a:gd name="connsiteX1" fmla="*/ 3471 w 494318"/>
                <a:gd name="connsiteY1" fmla="*/ 87039 h 807942"/>
                <a:gd name="connsiteX0" fmla="*/ 2559 w 491778"/>
                <a:gd name="connsiteY0" fmla="*/ 59632 h 731752"/>
                <a:gd name="connsiteX1" fmla="*/ 2559 w 491778"/>
                <a:gd name="connsiteY1" fmla="*/ 60052 h 731752"/>
                <a:gd name="connsiteX2" fmla="*/ 2559 w 491778"/>
                <a:gd name="connsiteY2" fmla="*/ 62987 h 731752"/>
                <a:gd name="connsiteX3" fmla="*/ 2559 w 491778"/>
                <a:gd name="connsiteY3" fmla="*/ 70955 h 731752"/>
                <a:gd name="connsiteX4" fmla="*/ 2559 w 491778"/>
                <a:gd name="connsiteY4" fmla="*/ 86472 h 731752"/>
                <a:gd name="connsiteX5" fmla="*/ 2564 w 491778"/>
                <a:gd name="connsiteY5" fmla="*/ 111044 h 731752"/>
                <a:gd name="connsiteX6" fmla="*/ 2704 w 491778"/>
                <a:gd name="connsiteY6" fmla="*/ 176269 h 731752"/>
                <a:gd name="connsiteX7" fmla="*/ 3217 w 491778"/>
                <a:gd name="connsiteY7" fmla="*/ 240169 h 731752"/>
                <a:gd name="connsiteX8" fmla="*/ 4009 w 491778"/>
                <a:gd name="connsiteY8" fmla="*/ 292848 h 731752"/>
                <a:gd name="connsiteX9" fmla="*/ 4383 w 491778"/>
                <a:gd name="connsiteY9" fmla="*/ 317333 h 731752"/>
                <a:gd name="connsiteX10" fmla="*/ 4691 w 491778"/>
                <a:gd name="connsiteY10" fmla="*/ 341791 h 731752"/>
                <a:gd name="connsiteX11" fmla="*/ 4968 w 491778"/>
                <a:gd name="connsiteY11" fmla="*/ 366280 h 731752"/>
                <a:gd name="connsiteX12" fmla="*/ 5266 w 491778"/>
                <a:gd name="connsiteY12" fmla="*/ 390661 h 731752"/>
                <a:gd name="connsiteX13" fmla="*/ 6137 w 491778"/>
                <a:gd name="connsiteY13" fmla="*/ 438927 h 731752"/>
                <a:gd name="connsiteX14" fmla="*/ 7756 w 491778"/>
                <a:gd name="connsiteY14" fmla="*/ 494546 h 731752"/>
                <a:gd name="connsiteX15" fmla="*/ 10544 w 491778"/>
                <a:gd name="connsiteY15" fmla="*/ 572878 h 731752"/>
                <a:gd name="connsiteX16" fmla="*/ 12234 w 491778"/>
                <a:gd name="connsiteY16" fmla="*/ 618083 h 731752"/>
                <a:gd name="connsiteX17" fmla="*/ 13838 w 491778"/>
                <a:gd name="connsiteY17" fmla="*/ 660386 h 731752"/>
                <a:gd name="connsiteX18" fmla="*/ 15135 w 491778"/>
                <a:gd name="connsiteY18" fmla="*/ 694277 h 731752"/>
                <a:gd name="connsiteX19" fmla="*/ 15952 w 491778"/>
                <a:gd name="connsiteY19" fmla="*/ 715744 h 731752"/>
                <a:gd name="connsiteX20" fmla="*/ 16372 w 491778"/>
                <a:gd name="connsiteY20" fmla="*/ 726768 h 731752"/>
                <a:gd name="connsiteX21" fmla="*/ 16527 w 491778"/>
                <a:gd name="connsiteY21" fmla="*/ 730829 h 731752"/>
                <a:gd name="connsiteX22" fmla="*/ 16549 w 491778"/>
                <a:gd name="connsiteY22" fmla="*/ 731409 h 731752"/>
                <a:gd name="connsiteX0" fmla="*/ 42144 w 491778"/>
                <a:gd name="connsiteY0" fmla="*/ 523632 h 731752"/>
                <a:gd name="connsiteX1" fmla="*/ 41464 w 491778"/>
                <a:gd name="connsiteY1" fmla="*/ 527726 h 731752"/>
                <a:gd name="connsiteX2" fmla="*/ 40773 w 491778"/>
                <a:gd name="connsiteY2" fmla="*/ 531821 h 731752"/>
                <a:gd name="connsiteX3" fmla="*/ 39413 w 491778"/>
                <a:gd name="connsiteY3" fmla="*/ 540010 h 731752"/>
                <a:gd name="connsiteX4" fmla="*/ 38905 w 491778"/>
                <a:gd name="connsiteY4" fmla="*/ 549847 h 731752"/>
                <a:gd name="connsiteX5" fmla="*/ 38664 w 491778"/>
                <a:gd name="connsiteY5" fmla="*/ 557503 h 731752"/>
                <a:gd name="connsiteX6" fmla="*/ 38660 w 491778"/>
                <a:gd name="connsiteY6" fmla="*/ 565584 h 731752"/>
                <a:gd name="connsiteX7" fmla="*/ 38805 w 491778"/>
                <a:gd name="connsiteY7" fmla="*/ 573900 h 731752"/>
                <a:gd name="connsiteX8" fmla="*/ 39013 w 491778"/>
                <a:gd name="connsiteY8" fmla="*/ 582257 h 731752"/>
                <a:gd name="connsiteX9" fmla="*/ 39206 w 491778"/>
                <a:gd name="connsiteY9" fmla="*/ 590567 h 731752"/>
                <a:gd name="connsiteX10" fmla="*/ 39330 w 491778"/>
                <a:gd name="connsiteY10" fmla="*/ 599133 h 731752"/>
                <a:gd name="connsiteX11" fmla="*/ 39340 w 491778"/>
                <a:gd name="connsiteY11" fmla="*/ 608358 h 731752"/>
                <a:gd name="connsiteX12" fmla="*/ 39186 w 491778"/>
                <a:gd name="connsiteY12" fmla="*/ 618648 h 731752"/>
                <a:gd name="connsiteX13" fmla="*/ 37625 w 491778"/>
                <a:gd name="connsiteY13" fmla="*/ 656785 h 731752"/>
                <a:gd name="connsiteX14" fmla="*/ 35205 w 491778"/>
                <a:gd name="connsiteY14" fmla="*/ 699034 h 731752"/>
                <a:gd name="connsiteX15" fmla="*/ 33270 w 491778"/>
                <a:gd name="connsiteY15" fmla="*/ 730044 h 731752"/>
                <a:gd name="connsiteX0" fmla="*/ 488064 w 491778"/>
                <a:gd name="connsiteY0" fmla="*/ 59632 h 731752"/>
                <a:gd name="connsiteX1" fmla="*/ 488064 w 491778"/>
                <a:gd name="connsiteY1" fmla="*/ 60052 h 731752"/>
                <a:gd name="connsiteX2" fmla="*/ 488064 w 491778"/>
                <a:gd name="connsiteY2" fmla="*/ 62987 h 731752"/>
                <a:gd name="connsiteX3" fmla="*/ 488064 w 491778"/>
                <a:gd name="connsiteY3" fmla="*/ 70955 h 731752"/>
                <a:gd name="connsiteX4" fmla="*/ 488064 w 491778"/>
                <a:gd name="connsiteY4" fmla="*/ 86472 h 731752"/>
                <a:gd name="connsiteX5" fmla="*/ 488058 w 491778"/>
                <a:gd name="connsiteY5" fmla="*/ 111044 h 731752"/>
                <a:gd name="connsiteX6" fmla="*/ 487918 w 491778"/>
                <a:gd name="connsiteY6" fmla="*/ 176269 h 731752"/>
                <a:gd name="connsiteX7" fmla="*/ 487411 w 491778"/>
                <a:gd name="connsiteY7" fmla="*/ 240169 h 731752"/>
                <a:gd name="connsiteX8" fmla="*/ 486619 w 491778"/>
                <a:gd name="connsiteY8" fmla="*/ 292848 h 731752"/>
                <a:gd name="connsiteX9" fmla="*/ 486239 w 491778"/>
                <a:gd name="connsiteY9" fmla="*/ 317333 h 731752"/>
                <a:gd name="connsiteX10" fmla="*/ 485933 w 491778"/>
                <a:gd name="connsiteY10" fmla="*/ 341791 h 731752"/>
                <a:gd name="connsiteX11" fmla="*/ 485659 w 491778"/>
                <a:gd name="connsiteY11" fmla="*/ 366280 h 731752"/>
                <a:gd name="connsiteX12" fmla="*/ 485365 w 491778"/>
                <a:gd name="connsiteY12" fmla="*/ 390661 h 731752"/>
                <a:gd name="connsiteX13" fmla="*/ 484495 w 491778"/>
                <a:gd name="connsiteY13" fmla="*/ 438928 h 731752"/>
                <a:gd name="connsiteX14" fmla="*/ 482854 w 491778"/>
                <a:gd name="connsiteY14" fmla="*/ 494569 h 731752"/>
                <a:gd name="connsiteX15" fmla="*/ 479980 w 491778"/>
                <a:gd name="connsiteY15" fmla="*/ 572985 h 731752"/>
                <a:gd name="connsiteX16" fmla="*/ 478227 w 491778"/>
                <a:gd name="connsiteY16" fmla="*/ 618252 h 731752"/>
                <a:gd name="connsiteX17" fmla="*/ 476559 w 491778"/>
                <a:gd name="connsiteY17" fmla="*/ 660620 h 731752"/>
                <a:gd name="connsiteX18" fmla="*/ 475207 w 491778"/>
                <a:gd name="connsiteY18" fmla="*/ 694564 h 731752"/>
                <a:gd name="connsiteX19" fmla="*/ 474358 w 491778"/>
                <a:gd name="connsiteY19" fmla="*/ 716063 h 731752"/>
                <a:gd name="connsiteX20" fmla="*/ 473922 w 491778"/>
                <a:gd name="connsiteY20" fmla="*/ 727103 h 731752"/>
                <a:gd name="connsiteX21" fmla="*/ 473762 w 491778"/>
                <a:gd name="connsiteY21" fmla="*/ 731171 h 731752"/>
                <a:gd name="connsiteX22" fmla="*/ 473739 w 491778"/>
                <a:gd name="connsiteY22" fmla="*/ 731752 h 731752"/>
                <a:gd name="connsiteX0" fmla="*/ 448489 w 491778"/>
                <a:gd name="connsiteY0" fmla="*/ 523632 h 731752"/>
                <a:gd name="connsiteX1" fmla="*/ 449169 w 491778"/>
                <a:gd name="connsiteY1" fmla="*/ 527726 h 731752"/>
                <a:gd name="connsiteX2" fmla="*/ 449849 w 491778"/>
                <a:gd name="connsiteY2" fmla="*/ 531821 h 731752"/>
                <a:gd name="connsiteX3" fmla="*/ 451220 w 491778"/>
                <a:gd name="connsiteY3" fmla="*/ 540010 h 731752"/>
                <a:gd name="connsiteX4" fmla="*/ 451728 w 491778"/>
                <a:gd name="connsiteY4" fmla="*/ 549847 h 731752"/>
                <a:gd name="connsiteX5" fmla="*/ 451964 w 491778"/>
                <a:gd name="connsiteY5" fmla="*/ 557503 h 731752"/>
                <a:gd name="connsiteX6" fmla="*/ 451969 w 491778"/>
                <a:gd name="connsiteY6" fmla="*/ 565584 h 731752"/>
                <a:gd name="connsiteX7" fmla="*/ 451826 w 491778"/>
                <a:gd name="connsiteY7" fmla="*/ 573900 h 731752"/>
                <a:gd name="connsiteX8" fmla="*/ 451620 w 491778"/>
                <a:gd name="connsiteY8" fmla="*/ 582257 h 731752"/>
                <a:gd name="connsiteX9" fmla="*/ 451421 w 491778"/>
                <a:gd name="connsiteY9" fmla="*/ 590567 h 731752"/>
                <a:gd name="connsiteX10" fmla="*/ 451295 w 491778"/>
                <a:gd name="connsiteY10" fmla="*/ 599133 h 731752"/>
                <a:gd name="connsiteX11" fmla="*/ 451287 w 491778"/>
                <a:gd name="connsiteY11" fmla="*/ 608358 h 731752"/>
                <a:gd name="connsiteX12" fmla="*/ 451447 w 491778"/>
                <a:gd name="connsiteY12" fmla="*/ 618648 h 731752"/>
                <a:gd name="connsiteX13" fmla="*/ 453008 w 491778"/>
                <a:gd name="connsiteY13" fmla="*/ 656810 h 731752"/>
                <a:gd name="connsiteX14" fmla="*/ 455428 w 491778"/>
                <a:gd name="connsiteY14" fmla="*/ 699205 h 731752"/>
                <a:gd name="connsiteX15" fmla="*/ 457363 w 491778"/>
                <a:gd name="connsiteY15" fmla="*/ 730385 h 731752"/>
                <a:gd name="connsiteX0" fmla="*/ 485507 w 491778"/>
                <a:gd name="connsiteY0" fmla="*/ 5780 h 731752"/>
                <a:gd name="connsiteX1" fmla="*/ 491778 w 491778"/>
                <a:gd name="connsiteY1" fmla="*/ 7851 h 731752"/>
                <a:gd name="connsiteX2" fmla="*/ 485507 w 491778"/>
                <a:gd name="connsiteY2" fmla="*/ 5780 h 731752"/>
                <a:gd name="connsiteX0" fmla="*/ 0 w 491778"/>
                <a:gd name="connsiteY0" fmla="*/ 13 h 731752"/>
                <a:gd name="connsiteX1" fmla="*/ 931 w 491778"/>
                <a:gd name="connsiteY1" fmla="*/ 10849 h 731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91778" h="731752">
                  <a:moveTo>
                    <a:pt x="2559" y="59632"/>
                  </a:moveTo>
                  <a:lnTo>
                    <a:pt x="2559" y="60052"/>
                  </a:lnTo>
                  <a:lnTo>
                    <a:pt x="2559" y="62987"/>
                  </a:lnTo>
                  <a:lnTo>
                    <a:pt x="2559" y="70955"/>
                  </a:lnTo>
                  <a:lnTo>
                    <a:pt x="2559" y="86472"/>
                  </a:lnTo>
                  <a:cubicBezTo>
                    <a:pt x="2561" y="94663"/>
                    <a:pt x="2562" y="102853"/>
                    <a:pt x="2564" y="111044"/>
                  </a:cubicBezTo>
                  <a:cubicBezTo>
                    <a:pt x="2611" y="132786"/>
                    <a:pt x="2657" y="154527"/>
                    <a:pt x="2704" y="176269"/>
                  </a:cubicBezTo>
                  <a:lnTo>
                    <a:pt x="3217" y="240169"/>
                  </a:lnTo>
                  <a:lnTo>
                    <a:pt x="4009" y="292848"/>
                  </a:lnTo>
                  <a:cubicBezTo>
                    <a:pt x="4134" y="301010"/>
                    <a:pt x="4258" y="309171"/>
                    <a:pt x="4383" y="317333"/>
                  </a:cubicBezTo>
                  <a:cubicBezTo>
                    <a:pt x="4486" y="325486"/>
                    <a:pt x="4588" y="333638"/>
                    <a:pt x="4691" y="341791"/>
                  </a:cubicBezTo>
                  <a:cubicBezTo>
                    <a:pt x="4783" y="349954"/>
                    <a:pt x="4876" y="358117"/>
                    <a:pt x="4968" y="366280"/>
                  </a:cubicBezTo>
                  <a:cubicBezTo>
                    <a:pt x="5067" y="374407"/>
                    <a:pt x="5167" y="382534"/>
                    <a:pt x="5266" y="390661"/>
                  </a:cubicBezTo>
                  <a:cubicBezTo>
                    <a:pt x="5556" y="406750"/>
                    <a:pt x="5847" y="422838"/>
                    <a:pt x="6137" y="438927"/>
                  </a:cubicBezTo>
                  <a:cubicBezTo>
                    <a:pt x="6677" y="457467"/>
                    <a:pt x="7216" y="476006"/>
                    <a:pt x="7756" y="494546"/>
                  </a:cubicBezTo>
                  <a:cubicBezTo>
                    <a:pt x="8685" y="520657"/>
                    <a:pt x="9615" y="546767"/>
                    <a:pt x="10544" y="572878"/>
                  </a:cubicBezTo>
                  <a:cubicBezTo>
                    <a:pt x="11107" y="587946"/>
                    <a:pt x="11671" y="603015"/>
                    <a:pt x="12234" y="618083"/>
                  </a:cubicBezTo>
                  <a:cubicBezTo>
                    <a:pt x="12769" y="632184"/>
                    <a:pt x="13303" y="646285"/>
                    <a:pt x="13838" y="660386"/>
                  </a:cubicBezTo>
                  <a:cubicBezTo>
                    <a:pt x="14270" y="671683"/>
                    <a:pt x="14703" y="682980"/>
                    <a:pt x="15135" y="694277"/>
                  </a:cubicBezTo>
                  <a:cubicBezTo>
                    <a:pt x="15407" y="701433"/>
                    <a:pt x="15680" y="708588"/>
                    <a:pt x="15952" y="715744"/>
                  </a:cubicBezTo>
                  <a:lnTo>
                    <a:pt x="16372" y="726768"/>
                  </a:lnTo>
                  <a:cubicBezTo>
                    <a:pt x="16424" y="728122"/>
                    <a:pt x="16475" y="729475"/>
                    <a:pt x="16527" y="730829"/>
                  </a:cubicBezTo>
                  <a:cubicBezTo>
                    <a:pt x="16534" y="731022"/>
                    <a:pt x="16542" y="731216"/>
                    <a:pt x="16549" y="731409"/>
                  </a:cubicBezTo>
                </a:path>
                <a:path w="491778" h="731752">
                  <a:moveTo>
                    <a:pt x="42144" y="523632"/>
                  </a:moveTo>
                  <a:lnTo>
                    <a:pt x="41464" y="527726"/>
                  </a:lnTo>
                  <a:lnTo>
                    <a:pt x="40773" y="531821"/>
                  </a:lnTo>
                  <a:lnTo>
                    <a:pt x="39413" y="540010"/>
                  </a:lnTo>
                  <a:cubicBezTo>
                    <a:pt x="39244" y="543289"/>
                    <a:pt x="39074" y="546568"/>
                    <a:pt x="38905" y="549847"/>
                  </a:cubicBezTo>
                  <a:cubicBezTo>
                    <a:pt x="38825" y="552399"/>
                    <a:pt x="38744" y="554951"/>
                    <a:pt x="38664" y="557503"/>
                  </a:cubicBezTo>
                  <a:cubicBezTo>
                    <a:pt x="38663" y="560197"/>
                    <a:pt x="38661" y="562890"/>
                    <a:pt x="38660" y="565584"/>
                  </a:cubicBezTo>
                  <a:cubicBezTo>
                    <a:pt x="38708" y="568356"/>
                    <a:pt x="38757" y="571128"/>
                    <a:pt x="38805" y="573900"/>
                  </a:cubicBezTo>
                  <a:cubicBezTo>
                    <a:pt x="38874" y="576686"/>
                    <a:pt x="38944" y="579471"/>
                    <a:pt x="39013" y="582257"/>
                  </a:cubicBezTo>
                  <a:cubicBezTo>
                    <a:pt x="39077" y="585027"/>
                    <a:pt x="39142" y="587797"/>
                    <a:pt x="39206" y="590567"/>
                  </a:cubicBezTo>
                  <a:cubicBezTo>
                    <a:pt x="39247" y="593422"/>
                    <a:pt x="39289" y="596278"/>
                    <a:pt x="39330" y="599133"/>
                  </a:cubicBezTo>
                  <a:cubicBezTo>
                    <a:pt x="39333" y="602208"/>
                    <a:pt x="39337" y="605283"/>
                    <a:pt x="39340" y="608358"/>
                  </a:cubicBezTo>
                  <a:cubicBezTo>
                    <a:pt x="39289" y="611788"/>
                    <a:pt x="39237" y="615218"/>
                    <a:pt x="39186" y="618648"/>
                  </a:cubicBezTo>
                  <a:cubicBezTo>
                    <a:pt x="38666" y="631360"/>
                    <a:pt x="38145" y="644073"/>
                    <a:pt x="37625" y="656785"/>
                  </a:cubicBezTo>
                  <a:lnTo>
                    <a:pt x="35205" y="699034"/>
                  </a:lnTo>
                  <a:lnTo>
                    <a:pt x="33270" y="730044"/>
                  </a:lnTo>
                </a:path>
                <a:path w="491778" h="731752">
                  <a:moveTo>
                    <a:pt x="488064" y="59632"/>
                  </a:moveTo>
                  <a:lnTo>
                    <a:pt x="488064" y="60052"/>
                  </a:lnTo>
                  <a:lnTo>
                    <a:pt x="488064" y="62987"/>
                  </a:lnTo>
                  <a:lnTo>
                    <a:pt x="488064" y="70955"/>
                  </a:lnTo>
                  <a:lnTo>
                    <a:pt x="488064" y="86472"/>
                  </a:lnTo>
                  <a:cubicBezTo>
                    <a:pt x="488062" y="94663"/>
                    <a:pt x="488060" y="102853"/>
                    <a:pt x="488058" y="111044"/>
                  </a:cubicBezTo>
                  <a:cubicBezTo>
                    <a:pt x="488011" y="132786"/>
                    <a:pt x="487965" y="154527"/>
                    <a:pt x="487918" y="176269"/>
                  </a:cubicBezTo>
                  <a:lnTo>
                    <a:pt x="487411" y="240169"/>
                  </a:lnTo>
                  <a:lnTo>
                    <a:pt x="486619" y="292848"/>
                  </a:lnTo>
                  <a:cubicBezTo>
                    <a:pt x="486492" y="301010"/>
                    <a:pt x="486366" y="309171"/>
                    <a:pt x="486239" y="317333"/>
                  </a:cubicBezTo>
                  <a:lnTo>
                    <a:pt x="485933" y="341791"/>
                  </a:lnTo>
                  <a:cubicBezTo>
                    <a:pt x="485842" y="349954"/>
                    <a:pt x="485750" y="358117"/>
                    <a:pt x="485659" y="366280"/>
                  </a:cubicBezTo>
                  <a:lnTo>
                    <a:pt x="485365" y="390661"/>
                  </a:lnTo>
                  <a:lnTo>
                    <a:pt x="484495" y="438928"/>
                  </a:lnTo>
                  <a:lnTo>
                    <a:pt x="482854" y="494569"/>
                  </a:lnTo>
                  <a:lnTo>
                    <a:pt x="479980" y="572985"/>
                  </a:lnTo>
                  <a:cubicBezTo>
                    <a:pt x="479396" y="588074"/>
                    <a:pt x="478811" y="603163"/>
                    <a:pt x="478227" y="618252"/>
                  </a:cubicBezTo>
                  <a:lnTo>
                    <a:pt x="476559" y="660620"/>
                  </a:lnTo>
                  <a:cubicBezTo>
                    <a:pt x="476108" y="671935"/>
                    <a:pt x="475658" y="683249"/>
                    <a:pt x="475207" y="694564"/>
                  </a:cubicBezTo>
                  <a:lnTo>
                    <a:pt x="474358" y="716063"/>
                  </a:lnTo>
                  <a:cubicBezTo>
                    <a:pt x="474213" y="719743"/>
                    <a:pt x="474067" y="723423"/>
                    <a:pt x="473922" y="727103"/>
                  </a:cubicBezTo>
                  <a:cubicBezTo>
                    <a:pt x="473869" y="728459"/>
                    <a:pt x="473815" y="729815"/>
                    <a:pt x="473762" y="731171"/>
                  </a:cubicBezTo>
                  <a:cubicBezTo>
                    <a:pt x="473754" y="731365"/>
                    <a:pt x="473747" y="731558"/>
                    <a:pt x="473739" y="731752"/>
                  </a:cubicBezTo>
                </a:path>
                <a:path w="491778" h="731752">
                  <a:moveTo>
                    <a:pt x="448489" y="523632"/>
                  </a:moveTo>
                  <a:lnTo>
                    <a:pt x="449169" y="527726"/>
                  </a:lnTo>
                  <a:lnTo>
                    <a:pt x="449849" y="531821"/>
                  </a:lnTo>
                  <a:lnTo>
                    <a:pt x="451220" y="540010"/>
                  </a:lnTo>
                  <a:cubicBezTo>
                    <a:pt x="451389" y="543289"/>
                    <a:pt x="451559" y="546568"/>
                    <a:pt x="451728" y="549847"/>
                  </a:cubicBezTo>
                  <a:cubicBezTo>
                    <a:pt x="451807" y="552399"/>
                    <a:pt x="451885" y="554951"/>
                    <a:pt x="451964" y="557503"/>
                  </a:cubicBezTo>
                  <a:cubicBezTo>
                    <a:pt x="451966" y="560197"/>
                    <a:pt x="451967" y="562890"/>
                    <a:pt x="451969" y="565584"/>
                  </a:cubicBezTo>
                  <a:cubicBezTo>
                    <a:pt x="451921" y="568356"/>
                    <a:pt x="451874" y="571128"/>
                    <a:pt x="451826" y="573900"/>
                  </a:cubicBezTo>
                  <a:cubicBezTo>
                    <a:pt x="451757" y="576686"/>
                    <a:pt x="451689" y="579471"/>
                    <a:pt x="451620" y="582257"/>
                  </a:cubicBezTo>
                  <a:cubicBezTo>
                    <a:pt x="451554" y="585027"/>
                    <a:pt x="451487" y="587797"/>
                    <a:pt x="451421" y="590567"/>
                  </a:cubicBezTo>
                  <a:lnTo>
                    <a:pt x="451295" y="599133"/>
                  </a:lnTo>
                  <a:cubicBezTo>
                    <a:pt x="451292" y="602208"/>
                    <a:pt x="451290" y="605283"/>
                    <a:pt x="451287" y="608358"/>
                  </a:cubicBezTo>
                  <a:cubicBezTo>
                    <a:pt x="451340" y="611788"/>
                    <a:pt x="451394" y="615218"/>
                    <a:pt x="451447" y="618648"/>
                  </a:cubicBezTo>
                  <a:cubicBezTo>
                    <a:pt x="451967" y="631369"/>
                    <a:pt x="452488" y="644089"/>
                    <a:pt x="453008" y="656810"/>
                  </a:cubicBezTo>
                  <a:lnTo>
                    <a:pt x="455428" y="699205"/>
                  </a:lnTo>
                  <a:lnTo>
                    <a:pt x="457363" y="730385"/>
                  </a:lnTo>
                </a:path>
                <a:path w="491778" h="731752">
                  <a:moveTo>
                    <a:pt x="485507" y="5780"/>
                  </a:moveTo>
                  <a:lnTo>
                    <a:pt x="491778" y="7851"/>
                  </a:lnTo>
                  <a:lnTo>
                    <a:pt x="485507" y="5780"/>
                  </a:lnTo>
                  <a:close/>
                </a:path>
                <a:path w="491778" h="731752">
                  <a:moveTo>
                    <a:pt x="0" y="13"/>
                  </a:moveTo>
                  <a:cubicBezTo>
                    <a:pt x="4544" y="-608"/>
                    <a:pt x="4007" y="21630"/>
                    <a:pt x="931" y="10849"/>
                  </a:cubicBezTo>
                </a:path>
              </a:pathLst>
            </a:custGeom>
            <a:ln w="9098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endParaRPr>
            </a:p>
          </p:txBody>
        </p:sp>
        <p:sp>
          <p:nvSpPr>
            <p:cNvPr id="142" name="object 35">
              <a:extLst>
                <a:ext uri="{FF2B5EF4-FFF2-40B4-BE49-F238E27FC236}">
                  <a16:creationId xmlns:a16="http://schemas.microsoft.com/office/drawing/2014/main" id="{290491DD-260D-470F-8D24-85D8BF21C79F}"/>
                </a:ext>
              </a:extLst>
            </p:cNvPr>
            <p:cNvSpPr/>
            <p:nvPr/>
          </p:nvSpPr>
          <p:spPr>
            <a:xfrm>
              <a:off x="1189380" y="4672168"/>
              <a:ext cx="2426073" cy="1249366"/>
            </a:xfrm>
            <a:custGeom>
              <a:avLst/>
              <a:gdLst/>
              <a:ahLst/>
              <a:cxnLst/>
              <a:rect l="l" t="t" r="r" b="b"/>
              <a:pathLst>
                <a:path w="3265170" h="1681479">
                  <a:moveTo>
                    <a:pt x="1386970" y="418640"/>
                  </a:moveTo>
                  <a:lnTo>
                    <a:pt x="0" y="387324"/>
                  </a:lnTo>
                </a:path>
                <a:path w="3265170" h="1681479">
                  <a:moveTo>
                    <a:pt x="23859" y="310064"/>
                  </a:moveTo>
                  <a:lnTo>
                    <a:pt x="22256" y="310474"/>
                  </a:lnTo>
                  <a:lnTo>
                    <a:pt x="20658" y="310874"/>
                  </a:lnTo>
                  <a:lnTo>
                    <a:pt x="1922" y="350814"/>
                  </a:lnTo>
                  <a:lnTo>
                    <a:pt x="435" y="377695"/>
                  </a:lnTo>
                  <a:lnTo>
                    <a:pt x="346" y="382510"/>
                  </a:lnTo>
                  <a:lnTo>
                    <a:pt x="261" y="387324"/>
                  </a:lnTo>
                </a:path>
                <a:path w="3265170" h="1681479">
                  <a:moveTo>
                    <a:pt x="1386711" y="0"/>
                  </a:moveTo>
                  <a:lnTo>
                    <a:pt x="21779" y="310410"/>
                  </a:lnTo>
                </a:path>
                <a:path w="3265170" h="1681479">
                  <a:moveTo>
                    <a:pt x="1877711" y="418640"/>
                  </a:moveTo>
                  <a:lnTo>
                    <a:pt x="3264674" y="387324"/>
                  </a:lnTo>
                </a:path>
                <a:path w="3265170" h="1681479">
                  <a:moveTo>
                    <a:pt x="3240828" y="310064"/>
                  </a:moveTo>
                  <a:lnTo>
                    <a:pt x="3242426" y="310474"/>
                  </a:lnTo>
                  <a:lnTo>
                    <a:pt x="3244023" y="310874"/>
                  </a:lnTo>
                  <a:lnTo>
                    <a:pt x="3247219" y="311694"/>
                  </a:lnTo>
                  <a:lnTo>
                    <a:pt x="3250457" y="314706"/>
                  </a:lnTo>
                  <a:lnTo>
                    <a:pt x="3253706" y="317718"/>
                  </a:lnTo>
                  <a:lnTo>
                    <a:pt x="3263379" y="358210"/>
                  </a:lnTo>
                  <a:lnTo>
                    <a:pt x="3264415" y="387324"/>
                  </a:lnTo>
                </a:path>
                <a:path w="3265170" h="1681479">
                  <a:moveTo>
                    <a:pt x="1877970" y="0"/>
                  </a:moveTo>
                  <a:lnTo>
                    <a:pt x="3242901" y="310410"/>
                  </a:lnTo>
                </a:path>
                <a:path w="3265170" h="1681479">
                  <a:moveTo>
                    <a:pt x="1629696" y="1681148"/>
                  </a:moveTo>
                  <a:lnTo>
                    <a:pt x="1839918" y="1681148"/>
                  </a:lnTo>
                  <a:lnTo>
                    <a:pt x="2356005" y="1654869"/>
                  </a:lnTo>
                </a:path>
                <a:path w="3265170" h="1681479">
                  <a:moveTo>
                    <a:pt x="1629696" y="1506375"/>
                  </a:moveTo>
                  <a:lnTo>
                    <a:pt x="1832955" y="1506375"/>
                  </a:lnTo>
                  <a:lnTo>
                    <a:pt x="2341756" y="1588062"/>
                  </a:lnTo>
                </a:path>
                <a:path w="3265170" h="1681479">
                  <a:moveTo>
                    <a:pt x="2342069" y="1588378"/>
                  </a:moveTo>
                  <a:lnTo>
                    <a:pt x="2343073" y="1588590"/>
                  </a:lnTo>
                  <a:lnTo>
                    <a:pt x="2344066" y="1588800"/>
                  </a:lnTo>
                  <a:lnTo>
                    <a:pt x="2346074" y="1589222"/>
                  </a:lnTo>
                  <a:lnTo>
                    <a:pt x="2347974" y="1591335"/>
                  </a:lnTo>
                  <a:lnTo>
                    <a:pt x="2349873" y="1593443"/>
                  </a:lnTo>
                  <a:lnTo>
                    <a:pt x="2356210" y="1632600"/>
                  </a:lnTo>
                  <a:lnTo>
                    <a:pt x="2356102" y="1643576"/>
                  </a:lnTo>
                  <a:lnTo>
                    <a:pt x="2356048" y="1649062"/>
                  </a:lnTo>
                  <a:lnTo>
                    <a:pt x="2356005" y="1654553"/>
                  </a:lnTo>
                </a:path>
                <a:path w="3265170" h="1681479">
                  <a:moveTo>
                    <a:pt x="1629286" y="1681144"/>
                  </a:moveTo>
                  <a:lnTo>
                    <a:pt x="1419053" y="1681144"/>
                  </a:lnTo>
                  <a:lnTo>
                    <a:pt x="902976" y="1654865"/>
                  </a:lnTo>
                </a:path>
                <a:path w="3265170" h="1681479">
                  <a:moveTo>
                    <a:pt x="1629286" y="1506375"/>
                  </a:moveTo>
                  <a:lnTo>
                    <a:pt x="1426016" y="1506375"/>
                  </a:lnTo>
                  <a:lnTo>
                    <a:pt x="917226" y="1588062"/>
                  </a:lnTo>
                </a:path>
                <a:path w="3265170" h="1681479">
                  <a:moveTo>
                    <a:pt x="916902" y="1588378"/>
                  </a:moveTo>
                  <a:lnTo>
                    <a:pt x="915898" y="1588590"/>
                  </a:lnTo>
                  <a:lnTo>
                    <a:pt x="914894" y="1588800"/>
                  </a:lnTo>
                  <a:lnTo>
                    <a:pt x="905923" y="1602572"/>
                  </a:lnTo>
                  <a:lnTo>
                    <a:pt x="904553" y="1607902"/>
                  </a:lnTo>
                  <a:lnTo>
                    <a:pt x="903603" y="1614763"/>
                  </a:lnTo>
                  <a:lnTo>
                    <a:pt x="903182" y="1623681"/>
                  </a:lnTo>
                  <a:lnTo>
                    <a:pt x="902761" y="1632596"/>
                  </a:lnTo>
                  <a:lnTo>
                    <a:pt x="902868" y="1643572"/>
                  </a:lnTo>
                  <a:lnTo>
                    <a:pt x="902922" y="1649062"/>
                  </a:lnTo>
                  <a:lnTo>
                    <a:pt x="902976" y="1654548"/>
                  </a:lnTo>
                </a:path>
              </a:pathLst>
            </a:custGeom>
            <a:ln w="9098">
              <a:solidFill>
                <a:srgbClr val="000000"/>
              </a:solidFill>
              <a:prstDash val="lgDash"/>
            </a:ln>
          </p:spPr>
          <p:txBody>
            <a:bodyPr wrap="square" lIns="0" tIns="0" rIns="0" bIns="0" rtlCol="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endParaRPr>
            </a:p>
          </p:txBody>
        </p:sp>
      </p:grpSp>
      <p:sp>
        <p:nvSpPr>
          <p:cNvPr id="147" name="object 39">
            <a:extLst>
              <a:ext uri="{FF2B5EF4-FFF2-40B4-BE49-F238E27FC236}">
                <a16:creationId xmlns:a16="http://schemas.microsoft.com/office/drawing/2014/main" id="{E30085C4-D289-44C4-922B-0A4835A1E954}"/>
              </a:ext>
            </a:extLst>
          </p:cNvPr>
          <p:cNvSpPr txBox="1"/>
          <p:nvPr/>
        </p:nvSpPr>
        <p:spPr>
          <a:xfrm>
            <a:off x="4851357" y="3289309"/>
            <a:ext cx="2204699" cy="1356781"/>
          </a:xfrm>
          <a:prstGeom prst="rect">
            <a:avLst/>
          </a:prstGeom>
        </p:spPr>
        <p:txBody>
          <a:bodyPr vert="horz" wrap="square" lIns="0" tIns="55879" rIns="0" bIns="0" rtlCol="0">
            <a:spAutoFit/>
          </a:bodyPr>
          <a:lstStyle/>
          <a:p>
            <a:pPr marL="45720" marR="0" lvl="0" indent="0" algn="l" defTabSz="914400" rtl="0" eaLnBrk="1" fontAlgn="auto" latinLnBrk="0" hangingPunct="1">
              <a:lnSpc>
                <a:spcPct val="100000"/>
              </a:lnSpc>
              <a:spcBef>
                <a:spcPts val="439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sng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Arial"/>
              </a:rPr>
              <a:t>D8.1/8.1b</a:t>
            </a:r>
            <a:endParaRPr kumimoji="0" sz="1800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Arial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518159" algn="l"/>
              </a:tabLst>
              <a:defRPr/>
            </a:pPr>
            <a:r>
              <a:rPr kumimoji="0" lang="en-US" sz="16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Arial"/>
              </a:rPr>
              <a:t>Mach:	0.72</a:t>
            </a: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Arial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518159" algn="l"/>
              </a:tabLst>
              <a:defRPr/>
            </a:pPr>
            <a:r>
              <a:rPr kumimoji="0" lang="en-US" sz="16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Arial"/>
              </a:rPr>
              <a:t>L/D:		19.5 – 22.0</a:t>
            </a: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Arial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Arial"/>
              </a:rPr>
              <a:t>MTOW:	120 – 130k lb.</a:t>
            </a: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Arial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Arial"/>
              </a:rPr>
              <a:t>Field:	5000 ft.</a:t>
            </a: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Arial"/>
            </a:endParaRPr>
          </a:p>
        </p:txBody>
      </p:sp>
      <p:sp>
        <p:nvSpPr>
          <p:cNvPr id="150" name="object 39">
            <a:extLst>
              <a:ext uri="{FF2B5EF4-FFF2-40B4-BE49-F238E27FC236}">
                <a16:creationId xmlns:a16="http://schemas.microsoft.com/office/drawing/2014/main" id="{40A36298-E941-4346-BF5F-4906C54D6853}"/>
              </a:ext>
            </a:extLst>
          </p:cNvPr>
          <p:cNvSpPr txBox="1"/>
          <p:nvPr/>
        </p:nvSpPr>
        <p:spPr>
          <a:xfrm>
            <a:off x="605524" y="3304568"/>
            <a:ext cx="2204699" cy="1356781"/>
          </a:xfrm>
          <a:prstGeom prst="rect">
            <a:avLst/>
          </a:prstGeom>
        </p:spPr>
        <p:txBody>
          <a:bodyPr vert="horz" wrap="square" lIns="0" tIns="55879" rIns="0" bIns="0" rtlCol="0">
            <a:spAutoFit/>
          </a:bodyPr>
          <a:lstStyle/>
          <a:p>
            <a:pPr marL="45720" marR="0" lvl="0" indent="0" algn="l" defTabSz="914400" rtl="0" eaLnBrk="1" fontAlgn="auto" latinLnBrk="0" hangingPunct="1">
              <a:lnSpc>
                <a:spcPct val="100000"/>
              </a:lnSpc>
              <a:spcBef>
                <a:spcPts val="439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sng" strike="noStrike" kern="1200" cap="none" spc="-1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Arial"/>
              </a:rPr>
              <a:t>B737-800</a:t>
            </a:r>
            <a:endParaRPr kumimoji="0" sz="1800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Arial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518159" algn="l"/>
              </a:tabLst>
              <a:defRPr/>
            </a:pPr>
            <a:r>
              <a:rPr kumimoji="0" lang="en-US" sz="16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Arial"/>
              </a:rPr>
              <a:t>Mach:	0.80</a:t>
            </a: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Arial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518159" algn="l"/>
              </a:tabLst>
              <a:defRPr/>
            </a:pPr>
            <a:r>
              <a:rPr kumimoji="0" lang="en-US" sz="16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Arial"/>
              </a:rPr>
              <a:t>L/D:		15.2</a:t>
            </a: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Arial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Arial"/>
              </a:rPr>
              <a:t>MTOW:	166k lb.</a:t>
            </a: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Arial"/>
            </a:endParaRPr>
          </a:p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Arial"/>
              </a:rPr>
              <a:t>Field:	8000 ft.</a:t>
            </a: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1" name="object 39">
                <a:extLst>
                  <a:ext uri="{FF2B5EF4-FFF2-40B4-BE49-F238E27FC236}">
                    <a16:creationId xmlns:a16="http://schemas.microsoft.com/office/drawing/2014/main" id="{0D885919-4786-4EB0-A07F-CF1EF5468890}"/>
                  </a:ext>
                </a:extLst>
              </p:cNvPr>
              <p:cNvSpPr txBox="1"/>
              <p:nvPr/>
            </p:nvSpPr>
            <p:spPr>
              <a:xfrm>
                <a:off x="5171504" y="4851143"/>
                <a:ext cx="1965477" cy="846385"/>
              </a:xfrm>
              <a:prstGeom prst="rect">
                <a:avLst/>
              </a:prstGeom>
            </p:spPr>
            <p:txBody>
              <a:bodyPr vert="horz" wrap="square" lIns="0" tIns="55879" rIns="0" bIns="0" rtlCol="0">
                <a:spAutoFit/>
              </a:bodyPr>
              <a:lstStyle/>
              <a:p>
                <a:pPr marL="4572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439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Arial"/>
                  </a:rPr>
                  <a:t>Same requirements &amp; tech. assumptions,</a:t>
                </a:r>
              </a:p>
              <a:p>
                <a:pPr marL="4572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439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r>
                      <a:rPr kumimoji="0" lang="en-US" sz="1600" b="1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Arial"/>
                      </a:rPr>
                      <m:t>≈−</m:t>
                    </m:r>
                    <m:r>
                      <a:rPr kumimoji="0" lang="en-US" sz="1600" b="1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Arial"/>
                      </a:rPr>
                      <m:t>𝟒𝟗</m:t>
                    </m:r>
                    <m:r>
                      <a:rPr kumimoji="0" lang="en-US" sz="1600" b="1" i="0" u="none" strike="noStrike" kern="1200" cap="none" spc="0" normalizeH="0" baseline="0" noProof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  <a:cs typeface="Arial"/>
                      </a:rPr>
                      <m:t>%</m:t>
                    </m:r>
                  </m:oMath>
                </a14:m>
                <a:r>
                  <a:rPr kumimoji="0" lang="en-US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Arial"/>
                  </a:rPr>
                  <a:t> fuel burn</a:t>
                </a:r>
                <a:endParaRPr kumimoji="0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Arial"/>
                </a:endParaRPr>
              </a:p>
            </p:txBody>
          </p:sp>
        </mc:Choice>
        <mc:Fallback xmlns="">
          <p:sp>
            <p:nvSpPr>
              <p:cNvPr id="151" name="object 39">
                <a:extLst>
                  <a:ext uri="{FF2B5EF4-FFF2-40B4-BE49-F238E27FC236}">
                    <a16:creationId xmlns:a16="http://schemas.microsoft.com/office/drawing/2014/main" id="{0D885919-4786-4EB0-A07F-CF1EF54688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71504" y="4851143"/>
                <a:ext cx="1965477" cy="846385"/>
              </a:xfrm>
              <a:prstGeom prst="rect">
                <a:avLst/>
              </a:prstGeom>
              <a:blipFill>
                <a:blip r:embed="rId10"/>
                <a:stretch>
                  <a:fillRect l="-3715" t="-1439" r="-8359" b="-136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1462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AE36BE73-0098-4C1F-BE17-3522A6586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82" y="924796"/>
            <a:ext cx="11396845" cy="1307416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/>
              <a:t>Reason 1: &gt;80% of the performance of the final design is determined by early-stage design decisions</a:t>
            </a:r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4268D3-56A3-43CC-B631-79B6F6ACF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330239-924C-43B1-AE4C-F8C51C96A1FC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6FBA16-2875-4316-BC0F-23F60D07D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1A15FE-B38F-497C-A84A-DB4AD7471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7F4FF59-E917-45B2-BF6D-2D6762FCD3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9F327A3-6514-4983-8199-753B984B5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Focus on Conceptual-Stage Optimization?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51BFA92-41BC-4E1E-99E3-F869829DA3D2}"/>
              </a:ext>
            </a:extLst>
          </p:cNvPr>
          <p:cNvGrpSpPr/>
          <p:nvPr/>
        </p:nvGrpSpPr>
        <p:grpSpPr>
          <a:xfrm>
            <a:off x="426272" y="1927479"/>
            <a:ext cx="11339453" cy="4421092"/>
            <a:chOff x="426272" y="1927479"/>
            <a:chExt cx="11339453" cy="4421092"/>
          </a:xfrm>
        </p:grpSpPr>
        <p:sp>
          <p:nvSpPr>
            <p:cNvPr id="20" name="Content Placeholder 14">
              <a:extLst>
                <a:ext uri="{FF2B5EF4-FFF2-40B4-BE49-F238E27FC236}">
                  <a16:creationId xmlns:a16="http://schemas.microsoft.com/office/drawing/2014/main" id="{1F515AAC-CC7D-4936-900F-2167B54AA127}"/>
                </a:ext>
              </a:extLst>
            </p:cNvPr>
            <p:cNvSpPr txBox="1">
              <a:spLocks/>
            </p:cNvSpPr>
            <p:nvPr/>
          </p:nvSpPr>
          <p:spPr>
            <a:xfrm>
              <a:off x="426272" y="1927479"/>
              <a:ext cx="11339453" cy="44210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2800" b="1" i="0" u="sng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rPr>
                <a:t>Example: eVTOL Noise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6465D19-3216-4884-91BF-1AE9D2FF5E5F}"/>
                </a:ext>
              </a:extLst>
            </p:cNvPr>
            <p:cNvSpPr txBox="1"/>
            <p:nvPr/>
          </p:nvSpPr>
          <p:spPr>
            <a:xfrm>
              <a:off x="663388" y="2447365"/>
              <a:ext cx="631653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4086C0">
                      <a:lumMod val="75000"/>
                    </a:srgbClr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rPr>
                <a:t>Most design regrets can’t be fixed later</a:t>
              </a:r>
            </a:p>
            <a:p>
              <a:pPr marL="285750" marR="0" lvl="0" indent="-2857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rPr>
                <a:t>Noise: one of many disciplines not typically considered during conceptual design</a:t>
              </a: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9BC9F827-62F1-4092-9A0C-47B11DF81283}"/>
                </a:ext>
              </a:extLst>
            </p:cNvPr>
            <p:cNvGrpSpPr/>
            <p:nvPr/>
          </p:nvGrpSpPr>
          <p:grpSpPr>
            <a:xfrm>
              <a:off x="1596345" y="3448274"/>
              <a:ext cx="8996757" cy="2438134"/>
              <a:chOff x="1622197" y="3147720"/>
              <a:chExt cx="8996757" cy="2438134"/>
            </a:xfrm>
          </p:grpSpPr>
          <p:pic>
            <p:nvPicPr>
              <p:cNvPr id="2052" name="Picture 4">
                <a:extLst>
                  <a:ext uri="{FF2B5EF4-FFF2-40B4-BE49-F238E27FC236}">
                    <a16:creationId xmlns:a16="http://schemas.microsoft.com/office/drawing/2014/main" id="{71F7936C-3EC5-43BA-B8E5-78763AB8B5D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rightnessContrast bright="20000" contrast="40000"/>
                        </a14:imgEffect>
                      </a14:imgLayer>
                    </a14:imgProps>
                  </a:ext>
                </a:extLst>
              </a:blip>
              <a:srcRect l="5410" r="6354"/>
              <a:stretch/>
            </p:blipFill>
            <p:spPr bwMode="auto">
              <a:xfrm>
                <a:off x="1622197" y="3517052"/>
                <a:ext cx="2743200" cy="20688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54" name="Picture 6" descr="ALIA by beta technologies, an electric vertical aircraft that can carry  1,500 pounds">
                <a:extLst>
                  <a:ext uri="{FF2B5EF4-FFF2-40B4-BE49-F238E27FC236}">
                    <a16:creationId xmlns:a16="http://schemas.microsoft.com/office/drawing/2014/main" id="{282382A3-1939-4AB9-88E6-97C0ED26B5B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t="23550" b="13604"/>
              <a:stretch/>
            </p:blipFill>
            <p:spPr bwMode="auto">
              <a:xfrm>
                <a:off x="4723124" y="3517052"/>
                <a:ext cx="2743200" cy="20688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58" name="Picture 10">
                <a:extLst>
                  <a:ext uri="{FF2B5EF4-FFF2-40B4-BE49-F238E27FC236}">
                    <a16:creationId xmlns:a16="http://schemas.microsoft.com/office/drawing/2014/main" id="{ED247839-9BED-42F7-A8D8-084EAE2046B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contrast="20000"/>
                        </a14:imgEffect>
                      </a14:imgLayer>
                    </a14:imgProps>
                  </a:ext>
                </a:extLst>
              </a:blip>
              <a:srcRect l="19970" t="10343" r="13601" b="18088"/>
              <a:stretch/>
            </p:blipFill>
            <p:spPr bwMode="auto">
              <a:xfrm>
                <a:off x="7826602" y="3517052"/>
                <a:ext cx="2743200" cy="20688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ED625F4-F3E9-4800-B503-8A42A64B2C55}"/>
                  </a:ext>
                </a:extLst>
              </p:cNvPr>
              <p:cNvSpPr txBox="1"/>
              <p:nvPr/>
            </p:nvSpPr>
            <p:spPr>
              <a:xfrm>
                <a:off x="1622197" y="3147720"/>
                <a:ext cx="2743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Joby Aviation S4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2D998B0-36CA-41B2-9610-32B5BCCC74E6}"/>
                  </a:ext>
                </a:extLst>
              </p:cNvPr>
              <p:cNvSpPr txBox="1"/>
              <p:nvPr/>
            </p:nvSpPr>
            <p:spPr>
              <a:xfrm>
                <a:off x="4723122" y="3147720"/>
                <a:ext cx="2743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BETA Alia-250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DE3FEBA5-1D00-4BCA-923F-7F4721BE148C}"/>
                  </a:ext>
                </a:extLst>
              </p:cNvPr>
              <p:cNvSpPr txBox="1"/>
              <p:nvPr/>
            </p:nvSpPr>
            <p:spPr>
              <a:xfrm>
                <a:off x="7824047" y="3147720"/>
                <a:ext cx="279490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Lilium Jet</a:t>
                </a:r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489D22D7-D715-48D4-A702-85E4656B0747}"/>
                </a:ext>
              </a:extLst>
            </p:cNvPr>
            <p:cNvGrpSpPr/>
            <p:nvPr/>
          </p:nvGrpSpPr>
          <p:grpSpPr>
            <a:xfrm>
              <a:off x="7510972" y="1939140"/>
              <a:ext cx="4210103" cy="1292662"/>
              <a:chOff x="5592932" y="883893"/>
              <a:chExt cx="6321624" cy="2058688"/>
            </a:xfrm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D85BEC9-4A70-4BDD-8974-3195757E5586}"/>
                  </a:ext>
                </a:extLst>
              </p:cNvPr>
              <p:cNvSpPr txBox="1"/>
              <p:nvPr/>
            </p:nvSpPr>
            <p:spPr>
              <a:xfrm>
                <a:off x="5592932" y="883893"/>
                <a:ext cx="6321624" cy="20586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On Joby’s conceptual design: 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“The very next design principle, behind safety, was noise.”</a:t>
                </a: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-Joby Aviation [1]</a:t>
                </a:r>
                <a:endPara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48E00B9E-A252-4E1B-B871-9D5CDCA5E0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92932" y="1007985"/>
                <a:ext cx="0" cy="1431285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CCB2540-1DDC-47B6-B556-5DC12F9D7577}"/>
                </a:ext>
              </a:extLst>
            </p:cNvPr>
            <p:cNvSpPr txBox="1"/>
            <p:nvPr/>
          </p:nvSpPr>
          <p:spPr>
            <a:xfrm>
              <a:off x="440856" y="5325620"/>
              <a:ext cx="121486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rPr>
                <a:t>All images reproduced from their respective manufacturers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F596061E-A7BF-4701-A2D3-ECE7B72D926B}"/>
                </a:ext>
              </a:extLst>
            </p:cNvPr>
            <p:cNvCxnSpPr/>
            <p:nvPr/>
          </p:nvCxnSpPr>
          <p:spPr>
            <a:xfrm>
              <a:off x="3342068" y="6075460"/>
              <a:ext cx="5460642" cy="0"/>
            </a:xfrm>
            <a:prstGeom prst="straightConnector1">
              <a:avLst/>
            </a:prstGeom>
            <a:ln w="38100"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290B88D-C23A-4B8D-83D9-80B7E2A36D31}"/>
                </a:ext>
              </a:extLst>
            </p:cNvPr>
            <p:cNvSpPr txBox="1"/>
            <p:nvPr/>
          </p:nvSpPr>
          <p:spPr>
            <a:xfrm>
              <a:off x="1796061" y="5910756"/>
              <a:ext cx="15460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rPr>
                <a:t>Less noise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BD5A326-F602-419E-B92D-488900EC5ED9}"/>
                </a:ext>
              </a:extLst>
            </p:cNvPr>
            <p:cNvSpPr txBox="1"/>
            <p:nvPr/>
          </p:nvSpPr>
          <p:spPr>
            <a:xfrm>
              <a:off x="8843020" y="5910756"/>
              <a:ext cx="154600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rPr>
                <a:t>More noise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8C73F15-6188-4CB2-92D3-F7071A0B35B4}"/>
              </a:ext>
            </a:extLst>
          </p:cNvPr>
          <p:cNvSpPr txBox="1"/>
          <p:nvPr/>
        </p:nvSpPr>
        <p:spPr>
          <a:xfrm>
            <a:off x="4339545" y="6332891"/>
            <a:ext cx="70822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[1] SEC 001-39524: “Virtual Fireside with Joby”… </a:t>
            </a:r>
          </a:p>
        </p:txBody>
      </p:sp>
    </p:spTree>
    <p:extLst>
      <p:ext uri="{BB962C8B-B14F-4D97-AF65-F5344CB8AC3E}">
        <p14:creationId xmlns:p14="http://schemas.microsoft.com/office/powerpoint/2010/main" val="3131976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4">
            <a:extLst>
              <a:ext uri="{FF2B5EF4-FFF2-40B4-BE49-F238E27FC236}">
                <a16:creationId xmlns:a16="http://schemas.microsoft.com/office/drawing/2014/main" id="{C083C402-0A67-4374-821D-4106DA44A803}"/>
              </a:ext>
            </a:extLst>
          </p:cNvPr>
          <p:cNvSpPr txBox="1">
            <a:spLocks/>
          </p:cNvSpPr>
          <p:nvPr/>
        </p:nvSpPr>
        <p:spPr>
          <a:xfrm>
            <a:off x="426272" y="1927479"/>
            <a:ext cx="11339453" cy="442109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Example: Drones / UAVs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AE36BE73-0098-4C1F-BE17-3522A6586E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800" dirty="0"/>
              <a:t>Reason 2: These days, new technologies are enabling more early-stage aircraft design space exploration than ever before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4268D3-56A3-43CC-B631-79B6F6ACF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330239-924C-43B1-AE4C-F8C51C96A1FC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6FBA16-2875-4316-BC0F-23F60D07D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1A15FE-B38F-497C-A84A-DB4AD7471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7F4FF59-E917-45B2-BF6D-2D6762FCD3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9F327A3-6514-4983-8199-753B984B5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Focus on Conceptual-Stage Optimization?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4D0BD4-5326-44A1-ACF4-8E40123A84A4}"/>
              </a:ext>
            </a:extLst>
          </p:cNvPr>
          <p:cNvSpPr txBox="1"/>
          <p:nvPr/>
        </p:nvSpPr>
        <p:spPr>
          <a:xfrm>
            <a:off x="6439546" y="6052088"/>
            <a:ext cx="5199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A896CE0-B0C2-43E1-A2E8-7B0DBA22DE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102720" y="2234983"/>
            <a:ext cx="2204532" cy="1156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8CF6DCBC-A4C6-4078-BD64-CDD976444303}"/>
              </a:ext>
            </a:extLst>
          </p:cNvPr>
          <p:cNvSpPr txBox="1"/>
          <p:nvPr/>
        </p:nvSpPr>
        <p:spPr>
          <a:xfrm>
            <a:off x="9039386" y="3411316"/>
            <a:ext cx="25457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MIT Perdix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 (Air-launched ALE-55-class ISR UAV)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C311EFA-89B2-4119-8E5F-1FD1F949AAA0}"/>
              </a:ext>
            </a:extLst>
          </p:cNvPr>
          <p:cNvSpPr txBox="1"/>
          <p:nvPr/>
        </p:nvSpPr>
        <p:spPr>
          <a:xfrm>
            <a:off x="9024379" y="5562436"/>
            <a:ext cx="26931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Black Hornet Nano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 </a:t>
            </a:r>
            <a:b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</a:b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18-gram ISR helicopter </a:t>
            </a:r>
            <a:b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</a:b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(Photo: Richard Watt/MOD)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1EAC169-B8B3-4D82-A22D-C1C3E39140C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265321" y="2397695"/>
            <a:ext cx="2204532" cy="107247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1F13962-1882-4B9C-978F-91A73378213B}"/>
              </a:ext>
            </a:extLst>
          </p:cNvPr>
          <p:cNvSpPr txBox="1"/>
          <p:nvPr/>
        </p:nvSpPr>
        <p:spPr>
          <a:xfrm>
            <a:off x="6265321" y="3411316"/>
            <a:ext cx="25457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MIT Firefly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(Mach 0.8, rocket-propelled micro-UAV)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FB7F81E-1446-4037-800D-6C18C4C72F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7062" y="3989640"/>
            <a:ext cx="2041051" cy="1430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A8F8668-BE05-4B65-A1AB-9B03CA17BD9E}"/>
              </a:ext>
            </a:extLst>
          </p:cNvPr>
          <p:cNvSpPr txBox="1"/>
          <p:nvPr/>
        </p:nvSpPr>
        <p:spPr>
          <a:xfrm>
            <a:off x="6251406" y="5391854"/>
            <a:ext cx="28513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Transonic DP</a:t>
            </a:r>
            <a:b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</a:b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545 mph dynamic-soaring glider</a:t>
            </a:r>
            <a:b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</a:b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100 G sustained turn capability</a:t>
            </a:r>
            <a:b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</a:b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(Photo: Spencer Lisenby)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F06137C-3B7E-4B06-AE41-6E7BECBF58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77" t="19361" r="17527"/>
          <a:stretch/>
        </p:blipFill>
        <p:spPr bwMode="auto">
          <a:xfrm>
            <a:off x="9102720" y="4011437"/>
            <a:ext cx="2134390" cy="1553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C90CCD6B-AB3A-4FE1-B86E-0641322CB905}"/>
                  </a:ext>
                </a:extLst>
              </p:cNvPr>
              <p:cNvSpPr txBox="1"/>
              <p:nvPr/>
            </p:nvSpPr>
            <p:spPr>
              <a:xfrm>
                <a:off x="496389" y="2463289"/>
                <a:ext cx="5599611" cy="39395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marR="0" lvl="0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Able to take more risks with exotic designs:</a:t>
                </a:r>
              </a:p>
              <a:p>
                <a:pPr marL="742950" marR="0" lvl="1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Shorter design cycles, lower cost</a:t>
                </a:r>
              </a:p>
              <a:p>
                <a:pPr marL="742950" marR="0" lvl="1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Minimal certification and safety risks</a:t>
                </a:r>
              </a:p>
              <a:p>
                <a:pPr marL="742950" marR="0" lvl="1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  <a:p>
                <a:pPr marL="285750" marR="0" lvl="0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20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New trade spaces to explore</a:t>
                </a:r>
              </a:p>
              <a:p>
                <a:pPr marL="742950" marR="0" lvl="1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Packaging/folding – every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kumimoji="0" lang="en-US" sz="1800" b="0" i="1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kumimoji="0" lang="en-US" sz="1800" b="0" i="0" u="none" strike="noStrike" kern="1200" cap="none" spc="0" normalizeH="0" baseline="0" noProof="0" dirty="0" smtClean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mm</m:t>
                        </m:r>
                      </m:e>
                      <m:sup>
                        <m:r>
                          <a:rPr kumimoji="0" lang="en-US" sz="1800" b="0" i="1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prstClr val="black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3</m:t>
                        </m:r>
                      </m:sup>
                    </m:sSup>
                  </m:oMath>
                </a14:m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 counts!</a:t>
                </a:r>
              </a:p>
              <a:p>
                <a:pPr marL="742950" marR="0" lvl="1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Autonomy &amp; computing SWaP</a:t>
                </a:r>
              </a:p>
              <a:p>
                <a:pPr marL="742950" marR="0" lvl="1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Payload miniaturization</a:t>
                </a:r>
              </a:p>
              <a:p>
                <a:pPr marL="742950" marR="0" lvl="1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New missions: dull, dirty, and dangerous</a:t>
                </a:r>
              </a:p>
              <a:p>
                <a:pPr marL="1200150" marR="0" lvl="2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Attritable design and cost optimization</a:t>
                </a:r>
              </a:p>
              <a:p>
                <a:pPr marL="742950" marR="0" lvl="1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Physics: scaling laws</a:t>
                </a:r>
              </a:p>
              <a:p>
                <a:pPr marL="1200150" marR="0" lvl="2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Square-cube</a:t>
                </a:r>
              </a:p>
              <a:p>
                <a:pPr marL="1200150" marR="0" lvl="2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Fira Sans Light"/>
                    <a:ea typeface="+mn-ea"/>
                    <a:cs typeface="+mn-cs"/>
                  </a:rPr>
                  <a:t>Reynolds numbers</a:t>
                </a:r>
              </a:p>
              <a:p>
                <a:pPr marL="285750" marR="0" lvl="0" indent="-28575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panose="020B0604020202020204" pitchFamily="34" charset="0"/>
                  <a:buChar char="•"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Fira Sans Light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C90CCD6B-AB3A-4FE1-B86E-0641322CB9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6389" y="2463289"/>
                <a:ext cx="5599611" cy="3939540"/>
              </a:xfrm>
              <a:prstGeom prst="rect">
                <a:avLst/>
              </a:prstGeom>
              <a:blipFill>
                <a:blip r:embed="rId7"/>
                <a:stretch>
                  <a:fillRect l="-979" t="-7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10228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4">
            <a:extLst>
              <a:ext uri="{FF2B5EF4-FFF2-40B4-BE49-F238E27FC236}">
                <a16:creationId xmlns:a16="http://schemas.microsoft.com/office/drawing/2014/main" id="{C083C402-0A67-4374-821D-4106DA44A803}"/>
              </a:ext>
            </a:extLst>
          </p:cNvPr>
          <p:cNvSpPr txBox="1">
            <a:spLocks/>
          </p:cNvSpPr>
          <p:nvPr/>
        </p:nvSpPr>
        <p:spPr>
          <a:xfrm>
            <a:off x="426272" y="1927479"/>
            <a:ext cx="11339453" cy="4421092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1" i="0" u="sng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Example: Urban Air Mobility / eVTOLs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AE36BE73-0098-4C1F-BE17-3522A6586E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800" dirty="0"/>
              <a:t>Reason 2: These days, new technologies are enabling more early-stage  aircraft design space exploration than ever before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4268D3-56A3-43CC-B631-79B6F6ACF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330239-924C-43B1-AE4C-F8C51C96A1FC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6FBA16-2875-4316-BC0F-23F60D07D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1A15FE-B38F-497C-A84A-DB4AD7471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7F4FF59-E917-45B2-BF6D-2D6762FCD3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9F327A3-6514-4983-8199-753B984B5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Focus on Conceptual-Stage Optimization?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4D0BD4-5326-44A1-ACF4-8E40123A84A4}"/>
              </a:ext>
            </a:extLst>
          </p:cNvPr>
          <p:cNvSpPr txBox="1"/>
          <p:nvPr/>
        </p:nvSpPr>
        <p:spPr>
          <a:xfrm>
            <a:off x="6439546" y="6052088"/>
            <a:ext cx="5199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112028C-DD7C-46E6-A28A-39ED17BBD9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7823" y="2506834"/>
            <a:ext cx="6682368" cy="378075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94CE68F-22F6-4F67-AE73-F68A27457BEE}"/>
              </a:ext>
            </a:extLst>
          </p:cNvPr>
          <p:cNvSpPr txBox="1"/>
          <p:nvPr/>
        </p:nvSpPr>
        <p:spPr>
          <a:xfrm>
            <a:off x="6600709" y="2242600"/>
            <a:ext cx="5137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Figure adapted from SMG Consulting, “AAM Reality Index”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7EC7C0-F793-4EDC-AE20-E6D29D0805AA}"/>
              </a:ext>
            </a:extLst>
          </p:cNvPr>
          <p:cNvSpPr txBox="1"/>
          <p:nvPr/>
        </p:nvSpPr>
        <p:spPr>
          <a:xfrm>
            <a:off x="496389" y="2463289"/>
            <a:ext cx="4258491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After a decade, still no clear consensus on the “right” way to use electric propulsion.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Electric propulsion is fundamentally different: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CF918661-A502-4FD1-A865-9BE55F1160D1}"/>
              </a:ext>
            </a:extLst>
          </p:cNvPr>
          <p:cNvGraphicFramePr>
            <a:graphicFrameLocks noGrp="1"/>
          </p:cNvGraphicFramePr>
          <p:nvPr/>
        </p:nvGraphicFramePr>
        <p:xfrm>
          <a:off x="627860" y="4439684"/>
          <a:ext cx="4258491" cy="1493520"/>
        </p:xfrm>
        <a:graphic>
          <a:graphicData uri="http://schemas.openxmlformats.org/drawingml/2006/table">
            <a:tbl>
              <a:tblPr firstRow="1" firstCol="1">
                <a:tableStyleId>{9D7B26C5-4107-4FEC-AEDC-1716B250A1EF}</a:tableStyleId>
              </a:tblPr>
              <a:tblGrid>
                <a:gridCol w="1395060">
                  <a:extLst>
                    <a:ext uri="{9D8B030D-6E8A-4147-A177-3AD203B41FA5}">
                      <a16:colId xmlns:a16="http://schemas.microsoft.com/office/drawing/2014/main" val="2908881929"/>
                    </a:ext>
                  </a:extLst>
                </a:gridCol>
                <a:gridCol w="1474898">
                  <a:extLst>
                    <a:ext uri="{9D8B030D-6E8A-4147-A177-3AD203B41FA5}">
                      <a16:colId xmlns:a16="http://schemas.microsoft.com/office/drawing/2014/main" val="1207647830"/>
                    </a:ext>
                  </a:extLst>
                </a:gridCol>
                <a:gridCol w="1388533">
                  <a:extLst>
                    <a:ext uri="{9D8B030D-6E8A-4147-A177-3AD203B41FA5}">
                      <a16:colId xmlns:a16="http://schemas.microsoft.com/office/drawing/2014/main" val="1411174100"/>
                    </a:ext>
                  </a:extLst>
                </a:gridCol>
              </a:tblGrid>
              <a:tr h="198123">
                <a:tc>
                  <a:txBody>
                    <a:bodyPr/>
                    <a:lstStyle/>
                    <a:p>
                      <a:pPr algn="ctr"/>
                      <a:endParaRPr lang="en-US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Conventional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Electric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mpd="sng">
                      <a:noFill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5663631"/>
                  </a:ext>
                </a:extLst>
              </a:tr>
              <a:tr h="31706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Energy Storage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3A8632"/>
                          </a:solidFill>
                        </a:rPr>
                        <a:t>Kerosene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C00000"/>
                          </a:solidFill>
                        </a:rPr>
                        <a:t>Batteries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7105799"/>
                  </a:ext>
                </a:extLst>
              </a:tr>
              <a:tr h="45295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Energy Transmission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C00000"/>
                          </a:solidFill>
                        </a:rPr>
                        <a:t>Combustion engines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3A8632"/>
                          </a:solidFill>
                        </a:rPr>
                        <a:t>Electric motors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36465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5781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9A88076-8E0D-4D19-A5E7-41AF35887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800" dirty="0"/>
              <a:t>Reason 3: The true value of conceptual MDO isn’t only in answering questions (“the point design”) – it’s in determining which questions we should be asking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CA1B36-BD02-4C9C-913A-F8E7CFD2F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330239-924C-43B1-AE4C-F8C51C96A1FC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D73B50-CFF1-4D36-A17A-8B92DFB80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t>Peter Sharpe, MIT AeroAstro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819CF0-5645-4DB7-A44E-E6ED37315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7F4FF59-E917-45B2-BF6D-2D6762FCD3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ira Sans Ligh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ira Sans Light"/>
              <a:ea typeface="+mn-ea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7AC9613-93BE-4478-A72E-EBA2A5148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Focus on Conceptual-Stage Optimization?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F57409E-AF2A-4DCD-8255-91A25A3E77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72874" y="2438401"/>
            <a:ext cx="3660558" cy="3283152"/>
          </a:xfrm>
        </p:spPr>
        <p:txBody>
          <a:bodyPr/>
          <a:lstStyle/>
          <a:p>
            <a:pPr marL="0" indent="0" algn="ctr">
              <a:buNone/>
            </a:pPr>
            <a:r>
              <a:rPr lang="en-US" sz="2400" b="1" dirty="0">
                <a:solidFill>
                  <a:schemeClr val="accent1">
                    <a:lumMod val="50000"/>
                  </a:schemeClr>
                </a:solidFill>
              </a:rPr>
              <a:t>Requirements Feedback</a:t>
            </a:r>
            <a:endParaRPr lang="en-US" sz="2400" dirty="0"/>
          </a:p>
          <a:p>
            <a:endParaRPr lang="en-US" sz="2000" dirty="0"/>
          </a:p>
          <a:p>
            <a:r>
              <a:rPr lang="en-US" sz="2000" dirty="0"/>
              <a:t>Which requirements are driving, and which are unimportant?</a:t>
            </a:r>
          </a:p>
          <a:p>
            <a:r>
              <a:rPr lang="en-US" sz="2000" dirty="0"/>
              <a:t>How should we negotiate requirements?</a:t>
            </a:r>
          </a:p>
          <a:p>
            <a:pPr lvl="1"/>
            <a:r>
              <a:rPr lang="en-US" sz="1800" dirty="0"/>
              <a:t>Where can we give margin, and where do we need margin?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60B4FE5-C6F0-40DF-A9BD-7990119AB9E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259865" y="2438400"/>
            <a:ext cx="3660558" cy="3283152"/>
          </a:xfrm>
        </p:spPr>
        <p:txBody>
          <a:bodyPr/>
          <a:lstStyle/>
          <a:p>
            <a:pPr marL="0" indent="0" algn="ctr">
              <a:buNone/>
            </a:pP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</a:rPr>
              <a:t>Market Identification &amp; Competitive Analysis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Given our technologies and capabilities, which customers should we be pitching to?</a:t>
            </a:r>
          </a:p>
          <a:p>
            <a:r>
              <a:rPr lang="en-US" sz="2000" dirty="0"/>
              <a:t>Where are the market gaps in competitor offerings?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44BF8BB-8727-402E-9C61-A896B96B57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246856" y="2438400"/>
            <a:ext cx="3660558" cy="3283152"/>
          </a:xfrm>
        </p:spPr>
        <p:txBody>
          <a:bodyPr/>
          <a:lstStyle/>
          <a:p>
            <a:pPr marL="0" indent="0" algn="ctr">
              <a:buNone/>
            </a:pPr>
            <a:r>
              <a:rPr lang="en-US" sz="2400" b="1" dirty="0">
                <a:solidFill>
                  <a:schemeClr val="accent3">
                    <a:lumMod val="50000"/>
                  </a:schemeClr>
                </a:solidFill>
              </a:rPr>
              <a:t>Risk Reduction</a:t>
            </a:r>
            <a:endParaRPr lang="en-US" sz="2400" dirty="0"/>
          </a:p>
          <a:p>
            <a:r>
              <a:rPr lang="en-US" sz="2000" dirty="0"/>
              <a:t>How much margin do we have to various constraints?</a:t>
            </a:r>
          </a:p>
          <a:p>
            <a:r>
              <a:rPr lang="en-US" sz="2000" dirty="0"/>
              <a:t>Which key model assumptions are we sensitive to?</a:t>
            </a:r>
          </a:p>
          <a:p>
            <a:r>
              <a:rPr lang="en-US" sz="2000" dirty="0"/>
              <a:t>What’s the most cost-effective way to reduce uncertainty in our ability to deliver?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26420310"/>
      </p:ext>
    </p:extLst>
  </p:cSld>
  <p:clrMapOvr>
    <a:masterClrMapping/>
  </p:clrMapOvr>
</p:sld>
</file>

<file path=ppt/theme/theme1.xml><?xml version="1.0" encoding="utf-8"?>
<a:theme xmlns:a="http://schemas.openxmlformats.org/drawingml/2006/main" name="Body">
  <a:themeElements>
    <a:clrScheme name="Metropolis">
      <a:dk1>
        <a:sysClr val="windowText" lastClr="000000"/>
      </a:dk1>
      <a:lt1>
        <a:sysClr val="window" lastClr="FFFFFF"/>
      </a:lt1>
      <a:dk2>
        <a:srgbClr val="002020"/>
      </a:dk2>
      <a:lt2>
        <a:srgbClr val="EBDDC3"/>
      </a:lt2>
      <a:accent1>
        <a:srgbClr val="4086C0"/>
      </a:accent1>
      <a:accent2>
        <a:srgbClr val="D5802B"/>
      </a:accent2>
      <a:accent3>
        <a:srgbClr val="ADBF41"/>
      </a:accent3>
      <a:accent4>
        <a:srgbClr val="F7B615"/>
      </a:accent4>
      <a:accent5>
        <a:srgbClr val="44BC9F"/>
      </a:accent5>
      <a:accent6>
        <a:srgbClr val="BB5045"/>
      </a:accent6>
      <a:hlink>
        <a:srgbClr val="198CFF"/>
      </a:hlink>
      <a:folHlink>
        <a:srgbClr val="6F8CA9"/>
      </a:folHlink>
    </a:clrScheme>
    <a:fontScheme name="Fira Sans">
      <a:majorFont>
        <a:latin typeface="Fira Sans Light"/>
        <a:ea typeface=""/>
        <a:cs typeface=""/>
      </a:majorFont>
      <a:minorFont>
        <a:latin typeface="Fira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382BD579-1A63-44DF-9B5D-20E74E9B02B2}" vid="{02347F7C-7E38-4B04-AAE1-BDF646F5F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785</Words>
  <Application>Microsoft Office PowerPoint</Application>
  <PresentationFormat>Widescreen</PresentationFormat>
  <Paragraphs>136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Cambria Math</vt:lpstr>
      <vt:lpstr>Fira Sans Light</vt:lpstr>
      <vt:lpstr>Symbol</vt:lpstr>
      <vt:lpstr>Times New Roman</vt:lpstr>
      <vt:lpstr>Body</vt:lpstr>
      <vt:lpstr>Why Focus on Conceptual-Stage Optimization?</vt:lpstr>
      <vt:lpstr>Why Focus on Conceptual-Stage Optimization?</vt:lpstr>
      <vt:lpstr>Why Focus on Conceptual-Stage Optimization?</vt:lpstr>
      <vt:lpstr>Why Focus on Conceptual-Stage Optimization?</vt:lpstr>
      <vt:lpstr>Why Focus on Conceptual-Stage Optimization?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Sharpe</dc:creator>
  <cp:lastModifiedBy>Peter Sharpe</cp:lastModifiedBy>
  <cp:revision>2</cp:revision>
  <dcterms:created xsi:type="dcterms:W3CDTF">2023-11-26T18:16:16Z</dcterms:created>
  <dcterms:modified xsi:type="dcterms:W3CDTF">2023-11-26T18:34:29Z</dcterms:modified>
</cp:coreProperties>
</file>

<file path=docProps/thumbnail.jpeg>
</file>